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diagrams/data61.xml" ContentType="application/vnd.openxmlformats-officedocument.drawingml.diagramData+xml"/>
  <Override PartName="/ppt/diagrams/layout61.xml" ContentType="application/vnd.openxmlformats-officedocument.drawingml.diagramLayout+xml"/>
  <Override PartName="/ppt/diagrams/quickStyle61.xml" ContentType="application/vnd.openxmlformats-officedocument.drawingml.diagramStyle+xml"/>
  <Override PartName="/ppt/diagrams/colors61.xml" ContentType="application/vnd.openxmlformats-officedocument.drawingml.diagramColors+xml"/>
  <Override PartName="/ppt/diagrams/drawing61.xml" ContentType="application/vnd.ms-office.drawingml.diagramDrawing+xml"/>
  <Override PartName="/ppt/diagrams/data62.xml" ContentType="application/vnd.openxmlformats-officedocument.drawingml.diagramData+xml"/>
  <Override PartName="/ppt/diagrams/layout62.xml" ContentType="application/vnd.openxmlformats-officedocument.drawingml.diagramLayout+xml"/>
  <Override PartName="/ppt/diagrams/quickStyle62.xml" ContentType="application/vnd.openxmlformats-officedocument.drawingml.diagramStyle+xml"/>
  <Override PartName="/ppt/diagrams/colors62.xml" ContentType="application/vnd.openxmlformats-officedocument.drawingml.diagramColors+xml"/>
  <Override PartName="/ppt/diagrams/drawing62.xml" ContentType="application/vnd.ms-office.drawingml.diagramDrawing+xml"/>
  <Override PartName="/ppt/diagrams/data63.xml" ContentType="application/vnd.openxmlformats-officedocument.drawingml.diagramData+xml"/>
  <Override PartName="/ppt/diagrams/layout63.xml" ContentType="application/vnd.openxmlformats-officedocument.drawingml.diagramLayout+xml"/>
  <Override PartName="/ppt/diagrams/quickStyle63.xml" ContentType="application/vnd.openxmlformats-officedocument.drawingml.diagramStyle+xml"/>
  <Override PartName="/ppt/diagrams/colors63.xml" ContentType="application/vnd.openxmlformats-officedocument.drawingml.diagramColors+xml"/>
  <Override PartName="/ppt/diagrams/drawing63.xml" ContentType="application/vnd.ms-office.drawingml.diagramDrawing+xml"/>
  <Override PartName="/ppt/diagrams/data64.xml" ContentType="application/vnd.openxmlformats-officedocument.drawingml.diagramData+xml"/>
  <Override PartName="/ppt/diagrams/layout64.xml" ContentType="application/vnd.openxmlformats-officedocument.drawingml.diagramLayout+xml"/>
  <Override PartName="/ppt/diagrams/quickStyle64.xml" ContentType="application/vnd.openxmlformats-officedocument.drawingml.diagramStyle+xml"/>
  <Override PartName="/ppt/diagrams/colors64.xml" ContentType="application/vnd.openxmlformats-officedocument.drawingml.diagramColors+xml"/>
  <Override PartName="/ppt/diagrams/drawing6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notesMasterIdLst>
    <p:notesMasterId r:id="rId67"/>
  </p:notesMasterIdLst>
  <p:handoutMasterIdLst>
    <p:handoutMasterId r:id="rId68"/>
  </p:handoutMasterIdLst>
  <p:sldIdLst>
    <p:sldId id="377" r:id="rId2"/>
    <p:sldId id="378" r:id="rId3"/>
    <p:sldId id="379" r:id="rId4"/>
    <p:sldId id="398" r:id="rId5"/>
    <p:sldId id="382" r:id="rId6"/>
    <p:sldId id="401" r:id="rId7"/>
    <p:sldId id="383" r:id="rId8"/>
    <p:sldId id="387" r:id="rId9"/>
    <p:sldId id="402" r:id="rId10"/>
    <p:sldId id="403" r:id="rId11"/>
    <p:sldId id="404" r:id="rId12"/>
    <p:sldId id="405" r:id="rId13"/>
    <p:sldId id="406" r:id="rId14"/>
    <p:sldId id="388" r:id="rId15"/>
    <p:sldId id="407" r:id="rId16"/>
    <p:sldId id="390" r:id="rId17"/>
    <p:sldId id="408" r:id="rId18"/>
    <p:sldId id="409" r:id="rId19"/>
    <p:sldId id="410" r:id="rId20"/>
    <p:sldId id="412" r:id="rId21"/>
    <p:sldId id="413" r:id="rId22"/>
    <p:sldId id="458" r:id="rId23"/>
    <p:sldId id="459" r:id="rId24"/>
    <p:sldId id="460" r:id="rId25"/>
    <p:sldId id="461" r:id="rId26"/>
    <p:sldId id="462" r:id="rId27"/>
    <p:sldId id="414" r:id="rId28"/>
    <p:sldId id="417" r:id="rId29"/>
    <p:sldId id="418" r:id="rId30"/>
    <p:sldId id="419" r:id="rId31"/>
    <p:sldId id="420" r:id="rId32"/>
    <p:sldId id="421" r:id="rId33"/>
    <p:sldId id="422" r:id="rId34"/>
    <p:sldId id="423" r:id="rId35"/>
    <p:sldId id="424" r:id="rId36"/>
    <p:sldId id="425" r:id="rId37"/>
    <p:sldId id="392" r:id="rId38"/>
    <p:sldId id="393" r:id="rId39"/>
    <p:sldId id="426" r:id="rId40"/>
    <p:sldId id="427" r:id="rId41"/>
    <p:sldId id="428" r:id="rId42"/>
    <p:sldId id="463" r:id="rId43"/>
    <p:sldId id="429" r:id="rId44"/>
    <p:sldId id="430" r:id="rId45"/>
    <p:sldId id="432" r:id="rId46"/>
    <p:sldId id="431" r:id="rId47"/>
    <p:sldId id="433" r:id="rId48"/>
    <p:sldId id="434" r:id="rId49"/>
    <p:sldId id="435" r:id="rId50"/>
    <p:sldId id="436" r:id="rId51"/>
    <p:sldId id="437" r:id="rId52"/>
    <p:sldId id="438" r:id="rId53"/>
    <p:sldId id="439" r:id="rId54"/>
    <p:sldId id="440" r:id="rId55"/>
    <p:sldId id="441" r:id="rId56"/>
    <p:sldId id="442" r:id="rId57"/>
    <p:sldId id="443" r:id="rId58"/>
    <p:sldId id="444" r:id="rId59"/>
    <p:sldId id="445" r:id="rId60"/>
    <p:sldId id="448" r:id="rId61"/>
    <p:sldId id="449" r:id="rId62"/>
    <p:sldId id="450" r:id="rId63"/>
    <p:sldId id="451" r:id="rId64"/>
    <p:sldId id="452" r:id="rId65"/>
    <p:sldId id="454" r:id="rId66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8D50CB35-3FC0-4AA1-B982-D4DB00DC7261}">
          <p14:sldIdLst>
            <p14:sldId id="377"/>
            <p14:sldId id="378"/>
            <p14:sldId id="379"/>
            <p14:sldId id="398"/>
            <p14:sldId id="382"/>
            <p14:sldId id="401"/>
            <p14:sldId id="383"/>
            <p14:sldId id="387"/>
            <p14:sldId id="402"/>
            <p14:sldId id="403"/>
            <p14:sldId id="404"/>
            <p14:sldId id="405"/>
            <p14:sldId id="406"/>
            <p14:sldId id="388"/>
            <p14:sldId id="407"/>
            <p14:sldId id="390"/>
            <p14:sldId id="408"/>
            <p14:sldId id="409"/>
            <p14:sldId id="410"/>
            <p14:sldId id="412"/>
            <p14:sldId id="413"/>
            <p14:sldId id="458"/>
            <p14:sldId id="459"/>
            <p14:sldId id="460"/>
            <p14:sldId id="461"/>
            <p14:sldId id="462"/>
            <p14:sldId id="414"/>
            <p14:sldId id="417"/>
            <p14:sldId id="418"/>
            <p14:sldId id="419"/>
            <p14:sldId id="420"/>
            <p14:sldId id="421"/>
            <p14:sldId id="422"/>
            <p14:sldId id="423"/>
            <p14:sldId id="424"/>
            <p14:sldId id="425"/>
            <p14:sldId id="392"/>
            <p14:sldId id="393"/>
            <p14:sldId id="426"/>
            <p14:sldId id="427"/>
            <p14:sldId id="428"/>
            <p14:sldId id="463"/>
            <p14:sldId id="429"/>
            <p14:sldId id="430"/>
            <p14:sldId id="432"/>
            <p14:sldId id="431"/>
            <p14:sldId id="433"/>
            <p14:sldId id="434"/>
            <p14:sldId id="435"/>
            <p14:sldId id="436"/>
            <p14:sldId id="437"/>
            <p14:sldId id="438"/>
            <p14:sldId id="439"/>
            <p14:sldId id="440"/>
            <p14:sldId id="441"/>
            <p14:sldId id="442"/>
            <p14:sldId id="443"/>
            <p14:sldId id="444"/>
            <p14:sldId id="445"/>
            <p14:sldId id="448"/>
            <p14:sldId id="449"/>
            <p14:sldId id="450"/>
            <p14:sldId id="451"/>
            <p14:sldId id="452"/>
            <p14:sldId id="45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userDrawn="1">
          <p15:clr>
            <a:srgbClr val="A4A3A4"/>
          </p15:clr>
        </p15:guide>
        <p15:guide id="3" orient="horz" pos="62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B853"/>
    <a:srgbClr val="D7FDEA"/>
    <a:srgbClr val="5DFFA6"/>
    <a:srgbClr val="009900"/>
    <a:srgbClr val="006600"/>
    <a:srgbClr val="008000"/>
    <a:srgbClr val="B2C7E0"/>
    <a:srgbClr val="DBE7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404" autoAdjust="0"/>
  </p:normalViewPr>
  <p:slideViewPr>
    <p:cSldViewPr>
      <p:cViewPr varScale="1">
        <p:scale>
          <a:sx n="152" d="100"/>
          <a:sy n="152" d="100"/>
        </p:scale>
        <p:origin x="444" y="138"/>
      </p:cViewPr>
      <p:guideLst>
        <p:guide orient="horz" pos="3240"/>
        <p:guide/>
        <p:guide orient="horz" pos="62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14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diagrams/_rels/data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_rels/data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#sub_1023"/><Relationship Id="rId1" Type="http://schemas.openxmlformats.org/officeDocument/2006/relationships/hyperlink" Target="#sub_10222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diagrams/_rels/data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_rels/data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_rels/data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_rels/data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_rels/data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_rels/data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ata47.xml.rels><?xml version="1.0" encoding="UTF-8" standalone="yes"?>
<Relationships xmlns="http://schemas.openxmlformats.org/package/2006/relationships"><Relationship Id="rId1" Type="http://schemas.openxmlformats.org/officeDocument/2006/relationships/hyperlink" Target="https://internet.garant.ru/document/redirect/12125268/5" TargetMode="External"/></Relationships>
</file>

<file path=ppt/diagrams/_rels/data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image" Target="../media/image34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ata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diagrams/_rels/data6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ng"/></Relationships>
</file>

<file path=ppt/diagrams/_rels/data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14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diagrams/_rels/drawing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_rels/drawing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#sub_1023"/><Relationship Id="rId1" Type="http://schemas.openxmlformats.org/officeDocument/2006/relationships/hyperlink" Target="#sub_10222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diagrams/_rels/drawing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_rels/drawing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_rels/drawing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_rels/drawing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_rels/drawing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_rels/drawing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rawing47.xml.rels><?xml version="1.0" encoding="UTF-8" standalone="yes"?>
<Relationships xmlns="http://schemas.openxmlformats.org/package/2006/relationships"><Relationship Id="rId1" Type="http://schemas.openxmlformats.org/officeDocument/2006/relationships/hyperlink" Target="https://internet.garant.ru/document/redirect/12125268/5" TargetMode="External"/></Relationships>
</file>

<file path=ppt/diagrams/_rels/drawing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image" Target="../media/image34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diagrams/_rels/drawing6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ng"/></Relationships>
</file>

<file path=ppt/diagrams/_rels/drawing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5FEB0B-BF5A-401A-AF8C-7DCCE7E366D1}" type="doc">
      <dgm:prSet loTypeId="urn:microsoft.com/office/officeart/2005/8/layout/vProcess5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1BC1537-DFBF-4DAA-BB84-9859CC7CCC51}">
      <dgm:prSet phldrT="[Текст]" custT="1"/>
      <dgm:spPr/>
      <dgm:t>
        <a:bodyPr/>
        <a:lstStyle/>
        <a:p>
          <a:r>
            <a:rPr lang="ru-RU" sz="1600" b="1" dirty="0" smtClean="0"/>
            <a:t>Статья 1</a:t>
          </a:r>
          <a:r>
            <a:rPr lang="ru-RU" sz="1600" dirty="0" smtClean="0"/>
            <a:t>. </a:t>
          </a:r>
        </a:p>
        <a:p>
          <a:r>
            <a:rPr lang="ru-RU" sz="1600" u="sng" dirty="0" smtClean="0"/>
            <a:t>Предмет регулирования</a:t>
          </a:r>
          <a:r>
            <a:rPr lang="ru-RU" sz="1600" dirty="0" smtClean="0"/>
            <a:t> настоящего Федерального закона</a:t>
          </a:r>
          <a:endParaRPr lang="ru-RU" sz="1600" dirty="0"/>
        </a:p>
      </dgm:t>
    </dgm:pt>
    <dgm:pt modelId="{8A10777F-EBBB-4523-9243-788EEF26C4B3}" type="parTrans" cxnId="{517DBF85-2F29-4044-96B7-F3B5D54B9C4B}">
      <dgm:prSet/>
      <dgm:spPr/>
      <dgm:t>
        <a:bodyPr/>
        <a:lstStyle/>
        <a:p>
          <a:endParaRPr lang="ru-RU"/>
        </a:p>
      </dgm:t>
    </dgm:pt>
    <dgm:pt modelId="{29F9BDE5-54F6-4D7B-9D07-8ECBCB8D4C7E}" type="sibTrans" cxnId="{517DBF85-2F29-4044-96B7-F3B5D54B9C4B}">
      <dgm:prSet/>
      <dgm:spPr/>
      <dgm:t>
        <a:bodyPr/>
        <a:lstStyle/>
        <a:p>
          <a:endParaRPr lang="ru-RU"/>
        </a:p>
      </dgm:t>
    </dgm:pt>
    <dgm:pt modelId="{14498940-D4AB-4C42-8F10-9EB59FF94890}">
      <dgm:prSet phldrT="[Текст]" custT="1"/>
      <dgm:spPr/>
      <dgm:t>
        <a:bodyPr/>
        <a:lstStyle/>
        <a:p>
          <a:r>
            <a:rPr lang="ru-RU" sz="1500" dirty="0" smtClean="0"/>
            <a:t>Настоящий Федеральный закон устанавливает </a:t>
          </a:r>
          <a:r>
            <a:rPr lang="ru-RU" sz="1500" u="sng" dirty="0" smtClean="0"/>
            <a:t>правовые, организационные и экономические основы образовани</a:t>
          </a:r>
          <a:r>
            <a:rPr lang="ru-RU" sz="1500" dirty="0" smtClean="0"/>
            <a:t>я в Российской Федерации, </a:t>
          </a:r>
          <a:r>
            <a:rPr lang="ru-RU" sz="1500" u="sng" dirty="0" smtClean="0"/>
            <a:t>основные принципы </a:t>
          </a:r>
          <a:r>
            <a:rPr lang="ru-RU" sz="1500" dirty="0" smtClean="0"/>
            <a:t>государственной политики Российской Федерации в сфере образования, </a:t>
          </a:r>
          <a:endParaRPr lang="ru-RU" sz="1500" dirty="0"/>
        </a:p>
      </dgm:t>
    </dgm:pt>
    <dgm:pt modelId="{8C494A65-433E-467E-AF37-362713D3DC39}" type="parTrans" cxnId="{E334041F-FB94-4D44-81D7-E07F9579D9A3}">
      <dgm:prSet/>
      <dgm:spPr/>
      <dgm:t>
        <a:bodyPr/>
        <a:lstStyle/>
        <a:p>
          <a:endParaRPr lang="ru-RU"/>
        </a:p>
      </dgm:t>
    </dgm:pt>
    <dgm:pt modelId="{0E852349-D2F2-4FB5-B01E-CE273569ECA8}" type="sibTrans" cxnId="{E334041F-FB94-4D44-81D7-E07F9579D9A3}">
      <dgm:prSet/>
      <dgm:spPr/>
      <dgm:t>
        <a:bodyPr/>
        <a:lstStyle/>
        <a:p>
          <a:endParaRPr lang="ru-RU"/>
        </a:p>
      </dgm:t>
    </dgm:pt>
    <dgm:pt modelId="{703559BC-19F8-403B-B16B-2A75953A1F56}">
      <dgm:prSet phldrT="[Текст]"/>
      <dgm:spPr/>
      <dgm:t>
        <a:bodyPr/>
        <a:lstStyle/>
        <a:p>
          <a:r>
            <a:rPr lang="ru-RU" u="sng" dirty="0" smtClean="0"/>
            <a:t>общие правила функционирования системы</a:t>
          </a:r>
          <a:r>
            <a:rPr lang="ru-RU" dirty="0" smtClean="0"/>
            <a:t> образования и </a:t>
          </a:r>
          <a:r>
            <a:rPr lang="ru-RU" u="sng" dirty="0" smtClean="0"/>
            <a:t>осуществления</a:t>
          </a:r>
          <a:r>
            <a:rPr lang="ru-RU" dirty="0" smtClean="0"/>
            <a:t> образовательной деятельности, </a:t>
          </a:r>
          <a:r>
            <a:rPr lang="ru-RU" u="sng" dirty="0" smtClean="0"/>
            <a:t>определяет правовое положение участников отношений в сфере образования.</a:t>
          </a:r>
          <a:endParaRPr lang="ru-RU" dirty="0"/>
        </a:p>
      </dgm:t>
    </dgm:pt>
    <dgm:pt modelId="{E1AF5D00-9741-44FF-BDCF-96E8A556B474}" type="parTrans" cxnId="{D209F2B6-68C0-4F7E-A59A-FD286B67CDB8}">
      <dgm:prSet/>
      <dgm:spPr/>
      <dgm:t>
        <a:bodyPr/>
        <a:lstStyle/>
        <a:p>
          <a:endParaRPr lang="ru-RU"/>
        </a:p>
      </dgm:t>
    </dgm:pt>
    <dgm:pt modelId="{9B758E68-4F4D-49FA-B222-A29820EF6D76}" type="sibTrans" cxnId="{D209F2B6-68C0-4F7E-A59A-FD286B67CDB8}">
      <dgm:prSet/>
      <dgm:spPr/>
      <dgm:t>
        <a:bodyPr/>
        <a:lstStyle/>
        <a:p>
          <a:endParaRPr lang="ru-RU"/>
        </a:p>
      </dgm:t>
    </dgm:pt>
    <dgm:pt modelId="{0F671DA4-FFEF-4D3A-BA42-D296DA1A222A}" type="pres">
      <dgm:prSet presAssocID="{715FEB0B-BF5A-401A-AF8C-7DCCE7E366D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43FA7E-BC15-4889-8FB2-16820171C1CD}" type="pres">
      <dgm:prSet presAssocID="{715FEB0B-BF5A-401A-AF8C-7DCCE7E366D1}" presName="dummyMaxCanvas" presStyleCnt="0">
        <dgm:presLayoutVars/>
      </dgm:prSet>
      <dgm:spPr/>
    </dgm:pt>
    <dgm:pt modelId="{D46426C8-E0C0-472E-B356-F1CE5BC84886}" type="pres">
      <dgm:prSet presAssocID="{715FEB0B-BF5A-401A-AF8C-7DCCE7E366D1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A56365-7594-4A18-A538-3E6A2A877D56}" type="pres">
      <dgm:prSet presAssocID="{715FEB0B-BF5A-401A-AF8C-7DCCE7E366D1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DE1192-EC09-4BCA-A765-D5CF18E72288}" type="pres">
      <dgm:prSet presAssocID="{715FEB0B-BF5A-401A-AF8C-7DCCE7E366D1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D53BD0-76C7-4001-A085-9687D7A676A6}" type="pres">
      <dgm:prSet presAssocID="{715FEB0B-BF5A-401A-AF8C-7DCCE7E366D1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55D655-C184-490B-B616-3D7AF2A3498D}" type="pres">
      <dgm:prSet presAssocID="{715FEB0B-BF5A-401A-AF8C-7DCCE7E366D1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BFB940-917D-4484-B28F-3F50D0203A6E}" type="pres">
      <dgm:prSet presAssocID="{715FEB0B-BF5A-401A-AF8C-7DCCE7E366D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DDF332-CF7E-48D9-90DF-7234E3D19400}" type="pres">
      <dgm:prSet presAssocID="{715FEB0B-BF5A-401A-AF8C-7DCCE7E366D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F3F1EB-F38A-40DB-9C5E-8771D87E7E1B}" type="pres">
      <dgm:prSet presAssocID="{715FEB0B-BF5A-401A-AF8C-7DCCE7E366D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34041F-FB94-4D44-81D7-E07F9579D9A3}" srcId="{715FEB0B-BF5A-401A-AF8C-7DCCE7E366D1}" destId="{14498940-D4AB-4C42-8F10-9EB59FF94890}" srcOrd="1" destOrd="0" parTransId="{8C494A65-433E-467E-AF37-362713D3DC39}" sibTransId="{0E852349-D2F2-4FB5-B01E-CE273569ECA8}"/>
    <dgm:cxn modelId="{B2549B52-7DC7-455F-AA31-8642939886C9}" type="presOf" srcId="{0E852349-D2F2-4FB5-B01E-CE273569ECA8}" destId="{7C55D655-C184-490B-B616-3D7AF2A3498D}" srcOrd="0" destOrd="0" presId="urn:microsoft.com/office/officeart/2005/8/layout/vProcess5"/>
    <dgm:cxn modelId="{09788D9C-BB12-4067-895F-A30F20207E10}" type="presOf" srcId="{41BC1537-DFBF-4DAA-BB84-9859CC7CCC51}" destId="{73BFB940-917D-4484-B28F-3F50D0203A6E}" srcOrd="1" destOrd="0" presId="urn:microsoft.com/office/officeart/2005/8/layout/vProcess5"/>
    <dgm:cxn modelId="{E9441A79-C566-4C68-B69D-B5126BA57B38}" type="presOf" srcId="{41BC1537-DFBF-4DAA-BB84-9859CC7CCC51}" destId="{D46426C8-E0C0-472E-B356-F1CE5BC84886}" srcOrd="0" destOrd="0" presId="urn:microsoft.com/office/officeart/2005/8/layout/vProcess5"/>
    <dgm:cxn modelId="{89F41592-ADBF-4AD8-B812-1F91D45ADBED}" type="presOf" srcId="{29F9BDE5-54F6-4D7B-9D07-8ECBCB8D4C7E}" destId="{81D53BD0-76C7-4001-A085-9687D7A676A6}" srcOrd="0" destOrd="0" presId="urn:microsoft.com/office/officeart/2005/8/layout/vProcess5"/>
    <dgm:cxn modelId="{17EE890A-D47C-47F0-9FB3-9202FDFBBAF4}" type="presOf" srcId="{14498940-D4AB-4C42-8F10-9EB59FF94890}" destId="{86A56365-7594-4A18-A538-3E6A2A877D56}" srcOrd="0" destOrd="0" presId="urn:microsoft.com/office/officeart/2005/8/layout/vProcess5"/>
    <dgm:cxn modelId="{D209F2B6-68C0-4F7E-A59A-FD286B67CDB8}" srcId="{715FEB0B-BF5A-401A-AF8C-7DCCE7E366D1}" destId="{703559BC-19F8-403B-B16B-2A75953A1F56}" srcOrd="2" destOrd="0" parTransId="{E1AF5D00-9741-44FF-BDCF-96E8A556B474}" sibTransId="{9B758E68-4F4D-49FA-B222-A29820EF6D76}"/>
    <dgm:cxn modelId="{517DBF85-2F29-4044-96B7-F3B5D54B9C4B}" srcId="{715FEB0B-BF5A-401A-AF8C-7DCCE7E366D1}" destId="{41BC1537-DFBF-4DAA-BB84-9859CC7CCC51}" srcOrd="0" destOrd="0" parTransId="{8A10777F-EBBB-4523-9243-788EEF26C4B3}" sibTransId="{29F9BDE5-54F6-4D7B-9D07-8ECBCB8D4C7E}"/>
    <dgm:cxn modelId="{762E3888-6425-4791-9E9E-847E0EE37D73}" type="presOf" srcId="{703559BC-19F8-403B-B16B-2A75953A1F56}" destId="{BEF3F1EB-F38A-40DB-9C5E-8771D87E7E1B}" srcOrd="1" destOrd="0" presId="urn:microsoft.com/office/officeart/2005/8/layout/vProcess5"/>
    <dgm:cxn modelId="{41210B3D-992B-4530-970A-A7E73EFB8E11}" type="presOf" srcId="{703559BC-19F8-403B-B16B-2A75953A1F56}" destId="{75DE1192-EC09-4BCA-A765-D5CF18E72288}" srcOrd="0" destOrd="0" presId="urn:microsoft.com/office/officeart/2005/8/layout/vProcess5"/>
    <dgm:cxn modelId="{86862484-629B-44BD-A0FD-27D9353427C0}" type="presOf" srcId="{14498940-D4AB-4C42-8F10-9EB59FF94890}" destId="{98DDF332-CF7E-48D9-90DF-7234E3D19400}" srcOrd="1" destOrd="0" presId="urn:microsoft.com/office/officeart/2005/8/layout/vProcess5"/>
    <dgm:cxn modelId="{A5DABC06-0B57-41D3-A706-D8A6B4A20B93}" type="presOf" srcId="{715FEB0B-BF5A-401A-AF8C-7DCCE7E366D1}" destId="{0F671DA4-FFEF-4D3A-BA42-D296DA1A222A}" srcOrd="0" destOrd="0" presId="urn:microsoft.com/office/officeart/2005/8/layout/vProcess5"/>
    <dgm:cxn modelId="{5B9885B0-CABE-4DBC-BFBE-6F7A2AFF5815}" type="presParOf" srcId="{0F671DA4-FFEF-4D3A-BA42-D296DA1A222A}" destId="{BD43FA7E-BC15-4889-8FB2-16820171C1CD}" srcOrd="0" destOrd="0" presId="urn:microsoft.com/office/officeart/2005/8/layout/vProcess5"/>
    <dgm:cxn modelId="{AB8E5F52-64ED-405D-B285-8D5A35783D87}" type="presParOf" srcId="{0F671DA4-FFEF-4D3A-BA42-D296DA1A222A}" destId="{D46426C8-E0C0-472E-B356-F1CE5BC84886}" srcOrd="1" destOrd="0" presId="urn:microsoft.com/office/officeart/2005/8/layout/vProcess5"/>
    <dgm:cxn modelId="{A2D42BCD-2AD0-4A55-A09E-55C8D4A5B7F1}" type="presParOf" srcId="{0F671DA4-FFEF-4D3A-BA42-D296DA1A222A}" destId="{86A56365-7594-4A18-A538-3E6A2A877D56}" srcOrd="2" destOrd="0" presId="urn:microsoft.com/office/officeart/2005/8/layout/vProcess5"/>
    <dgm:cxn modelId="{A70765D2-3FE4-4216-8414-B9BC6F1F749D}" type="presParOf" srcId="{0F671DA4-FFEF-4D3A-BA42-D296DA1A222A}" destId="{75DE1192-EC09-4BCA-A765-D5CF18E72288}" srcOrd="3" destOrd="0" presId="urn:microsoft.com/office/officeart/2005/8/layout/vProcess5"/>
    <dgm:cxn modelId="{DFA2AA85-1D9E-4067-BBCB-75229544A6BF}" type="presParOf" srcId="{0F671DA4-FFEF-4D3A-BA42-D296DA1A222A}" destId="{81D53BD0-76C7-4001-A085-9687D7A676A6}" srcOrd="4" destOrd="0" presId="urn:microsoft.com/office/officeart/2005/8/layout/vProcess5"/>
    <dgm:cxn modelId="{D9933825-8A28-45BA-A69E-DBFFC28332BD}" type="presParOf" srcId="{0F671DA4-FFEF-4D3A-BA42-D296DA1A222A}" destId="{7C55D655-C184-490B-B616-3D7AF2A3498D}" srcOrd="5" destOrd="0" presId="urn:microsoft.com/office/officeart/2005/8/layout/vProcess5"/>
    <dgm:cxn modelId="{6AFB3EA7-B788-44B6-A395-FC4BE77E8771}" type="presParOf" srcId="{0F671DA4-FFEF-4D3A-BA42-D296DA1A222A}" destId="{73BFB940-917D-4484-B28F-3F50D0203A6E}" srcOrd="6" destOrd="0" presId="urn:microsoft.com/office/officeart/2005/8/layout/vProcess5"/>
    <dgm:cxn modelId="{96F82F02-5148-429F-981B-D86303BC8C01}" type="presParOf" srcId="{0F671DA4-FFEF-4D3A-BA42-D296DA1A222A}" destId="{98DDF332-CF7E-48D9-90DF-7234E3D19400}" srcOrd="7" destOrd="0" presId="urn:microsoft.com/office/officeart/2005/8/layout/vProcess5"/>
    <dgm:cxn modelId="{56CE1D94-759E-4A97-929A-B2A80DCCAC5D}" type="presParOf" srcId="{0F671DA4-FFEF-4D3A-BA42-D296DA1A222A}" destId="{BEF3F1EB-F38A-40DB-9C5E-8771D87E7E1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8BA854B-B7B8-42DE-9BC0-A55A1220598B}" type="doc">
      <dgm:prSet loTypeId="urn:microsoft.com/office/officeart/2005/8/layout/hList7" loCatId="list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AF009F4E-064B-41D6-A9F9-C2EC6D83EBF4}">
      <dgm:prSet custT="1"/>
      <dgm:spPr/>
      <dgm:t>
        <a:bodyPr/>
        <a:lstStyle/>
        <a:p>
          <a:pPr rtl="0"/>
          <a:r>
            <a:rPr lang="ru-RU" sz="1200" b="1" dirty="0" smtClean="0"/>
            <a:t>Статья 8</a:t>
          </a:r>
          <a:r>
            <a:rPr lang="ru-RU" sz="1200" dirty="0" smtClean="0"/>
            <a:t>. Полномочия органов государственной власти субъектов Российской Федерации в сфере образования</a:t>
          </a:r>
          <a:endParaRPr lang="ru-RU" sz="1200" dirty="0"/>
        </a:p>
      </dgm:t>
    </dgm:pt>
    <dgm:pt modelId="{0E69EE6B-9236-432A-B636-7F529F07BA26}" type="parTrans" cxnId="{8B445410-6B62-468B-88B6-A889FF25E746}">
      <dgm:prSet/>
      <dgm:spPr/>
      <dgm:t>
        <a:bodyPr/>
        <a:lstStyle/>
        <a:p>
          <a:endParaRPr lang="ru-RU"/>
        </a:p>
      </dgm:t>
    </dgm:pt>
    <dgm:pt modelId="{93D78937-6BB7-4BA6-AA09-96B734E9A4DC}" type="sibTrans" cxnId="{8B445410-6B62-468B-88B6-A889FF25E746}">
      <dgm:prSet/>
      <dgm:spPr/>
      <dgm:t>
        <a:bodyPr/>
        <a:lstStyle/>
        <a:p>
          <a:endParaRPr lang="ru-RU"/>
        </a:p>
      </dgm:t>
    </dgm:pt>
    <dgm:pt modelId="{3EE30534-0C41-4BC4-83DC-CC03F7064677}">
      <dgm:prSet custT="1"/>
      <dgm:spPr/>
      <dgm:t>
        <a:bodyPr/>
        <a:lstStyle/>
        <a:p>
          <a:pPr rtl="0"/>
          <a:r>
            <a:rPr lang="ru-RU" sz="1000" dirty="0" smtClean="0"/>
            <a:t>10) организация обеспечения муниципальных образовательных организаций и образовательных организаций субъектов Российской Федерации учебниками и учебными пособиями  в соответствии с федеральным перечнем учебников</a:t>
          </a:r>
          <a:endParaRPr lang="ru-RU" sz="1000" dirty="0"/>
        </a:p>
      </dgm:t>
    </dgm:pt>
    <dgm:pt modelId="{FDE67F82-0B30-483C-BA5C-8D93C1D120AC}" type="parTrans" cxnId="{AD2E44F0-BA81-4792-915E-48EABBEF198B}">
      <dgm:prSet/>
      <dgm:spPr/>
      <dgm:t>
        <a:bodyPr/>
        <a:lstStyle/>
        <a:p>
          <a:endParaRPr lang="ru-RU"/>
        </a:p>
      </dgm:t>
    </dgm:pt>
    <dgm:pt modelId="{56C66B3B-4DCE-4B81-AAFC-414BC72E6DA9}" type="sibTrans" cxnId="{AD2E44F0-BA81-4792-915E-48EABBEF198B}">
      <dgm:prSet/>
      <dgm:spPr/>
      <dgm:t>
        <a:bodyPr/>
        <a:lstStyle/>
        <a:p>
          <a:endParaRPr lang="ru-RU"/>
        </a:p>
      </dgm:t>
    </dgm:pt>
    <dgm:pt modelId="{C3613DAC-663D-4B83-8D2B-11A303E7CC07}">
      <dgm:prSet custT="1"/>
      <dgm:spPr/>
      <dgm:t>
        <a:bodyPr/>
        <a:lstStyle/>
        <a:p>
          <a:pPr rtl="0"/>
          <a:r>
            <a:rPr lang="ru-RU" sz="1200" dirty="0" smtClean="0"/>
            <a:t>11) обеспечение осуществления мониторинга в системе образования на уровне субъектов Российской Федерации;</a:t>
          </a:r>
          <a:endParaRPr lang="ru-RU" sz="1200" dirty="0"/>
        </a:p>
      </dgm:t>
    </dgm:pt>
    <dgm:pt modelId="{CD8374D3-5C2B-4050-968F-FF44B8C93036}" type="parTrans" cxnId="{CC9F2512-8398-4CD2-927F-358AA2AFF0D5}">
      <dgm:prSet/>
      <dgm:spPr/>
      <dgm:t>
        <a:bodyPr/>
        <a:lstStyle/>
        <a:p>
          <a:endParaRPr lang="ru-RU"/>
        </a:p>
      </dgm:t>
    </dgm:pt>
    <dgm:pt modelId="{94AD3F60-0CE3-4830-93D9-3B9295AE5977}" type="sibTrans" cxnId="{CC9F2512-8398-4CD2-927F-358AA2AFF0D5}">
      <dgm:prSet/>
      <dgm:spPr/>
      <dgm:t>
        <a:bodyPr/>
        <a:lstStyle/>
        <a:p>
          <a:endParaRPr lang="ru-RU"/>
        </a:p>
      </dgm:t>
    </dgm:pt>
    <dgm:pt modelId="{EDDCD83B-5495-42F6-A8A2-ACADC1FBC255}">
      <dgm:prSet custT="1"/>
      <dgm:spPr/>
      <dgm:t>
        <a:bodyPr/>
        <a:lstStyle/>
        <a:p>
          <a:pPr rtl="0"/>
          <a:r>
            <a:rPr lang="ru-RU" sz="1050" dirty="0" smtClean="0"/>
            <a:t>12) организация предоставления психолого-педагогической, медицинской и социальной помощи обучающимся, испытывающим трудности в освоении основных обще-образовательных программ, своем развитии и социальной адаптации;</a:t>
          </a:r>
          <a:endParaRPr lang="ru-RU" sz="1050" dirty="0"/>
        </a:p>
      </dgm:t>
    </dgm:pt>
    <dgm:pt modelId="{44EFA28C-74A8-41F0-9349-950E343B170E}" type="parTrans" cxnId="{0ACB67DD-2898-47A3-818A-9ED380200C53}">
      <dgm:prSet/>
      <dgm:spPr/>
      <dgm:t>
        <a:bodyPr/>
        <a:lstStyle/>
        <a:p>
          <a:endParaRPr lang="ru-RU"/>
        </a:p>
      </dgm:t>
    </dgm:pt>
    <dgm:pt modelId="{C61CF765-B1CF-4C5C-A5BD-7ADDDA1BB3DC}" type="sibTrans" cxnId="{0ACB67DD-2898-47A3-818A-9ED380200C53}">
      <dgm:prSet/>
      <dgm:spPr/>
      <dgm:t>
        <a:bodyPr/>
        <a:lstStyle/>
        <a:p>
          <a:endParaRPr lang="ru-RU"/>
        </a:p>
      </dgm:t>
    </dgm:pt>
    <dgm:pt modelId="{1179413E-E811-4C9B-8E59-4842A9546D60}">
      <dgm:prSet custT="1"/>
      <dgm:spPr/>
      <dgm:t>
        <a:bodyPr/>
        <a:lstStyle/>
        <a:p>
          <a:pPr rtl="0"/>
          <a:r>
            <a:rPr lang="ru-RU" sz="1000" dirty="0" smtClean="0"/>
            <a:t>12.1) создание условий для организации проведения независимой оценки качества условий осуществления образовательной деятельности организациями, осуществляющими образовательную деятельность;</a:t>
          </a:r>
          <a:endParaRPr lang="ru-RU" sz="1000" dirty="0"/>
        </a:p>
      </dgm:t>
    </dgm:pt>
    <dgm:pt modelId="{5BA6EEC9-4F63-483D-AA1E-E6EF9BDAA4CB}" type="parTrans" cxnId="{073AEE3A-677D-4BA5-97E2-5F121234BF70}">
      <dgm:prSet/>
      <dgm:spPr/>
      <dgm:t>
        <a:bodyPr/>
        <a:lstStyle/>
        <a:p>
          <a:endParaRPr lang="ru-RU"/>
        </a:p>
      </dgm:t>
    </dgm:pt>
    <dgm:pt modelId="{C7898F72-D673-4BB9-BEE6-EFE4502C614A}" type="sibTrans" cxnId="{073AEE3A-677D-4BA5-97E2-5F121234BF70}">
      <dgm:prSet/>
      <dgm:spPr/>
      <dgm:t>
        <a:bodyPr/>
        <a:lstStyle/>
        <a:p>
          <a:endParaRPr lang="ru-RU"/>
        </a:p>
      </dgm:t>
    </dgm:pt>
    <dgm:pt modelId="{903A6587-DBD3-425B-9C37-DE546B4C00A6}" type="pres">
      <dgm:prSet presAssocID="{D8BA854B-B7B8-42DE-9BC0-A55A1220598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C82570-1761-4CCE-B5F8-9663C27430B6}" type="pres">
      <dgm:prSet presAssocID="{D8BA854B-B7B8-42DE-9BC0-A55A1220598B}" presName="fgShape" presStyleLbl="fgShp" presStyleIdx="0" presStyleCnt="1"/>
      <dgm:spPr/>
    </dgm:pt>
    <dgm:pt modelId="{6BBB2FA1-9884-467A-9014-347AFB596064}" type="pres">
      <dgm:prSet presAssocID="{D8BA854B-B7B8-42DE-9BC0-A55A1220598B}" presName="linComp" presStyleCnt="0"/>
      <dgm:spPr/>
    </dgm:pt>
    <dgm:pt modelId="{D4DE755E-667E-4591-A3A7-1F2F896EAA7D}" type="pres">
      <dgm:prSet presAssocID="{AF009F4E-064B-41D6-A9F9-C2EC6D83EBF4}" presName="compNode" presStyleCnt="0"/>
      <dgm:spPr/>
    </dgm:pt>
    <dgm:pt modelId="{28B67FC7-B40C-4BED-ACE9-5D1D70B76467}" type="pres">
      <dgm:prSet presAssocID="{AF009F4E-064B-41D6-A9F9-C2EC6D83EBF4}" presName="bkgdShape" presStyleLbl="node1" presStyleIdx="0" presStyleCnt="5"/>
      <dgm:spPr/>
      <dgm:t>
        <a:bodyPr/>
        <a:lstStyle/>
        <a:p>
          <a:endParaRPr lang="ru-RU"/>
        </a:p>
      </dgm:t>
    </dgm:pt>
    <dgm:pt modelId="{9E7C61BE-83BE-4935-B9E4-AA9F33D2A3D1}" type="pres">
      <dgm:prSet presAssocID="{AF009F4E-064B-41D6-A9F9-C2EC6D83EBF4}" presName="nodeTx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29BA25-A759-4F8D-8ECC-2D1DB78A4E25}" type="pres">
      <dgm:prSet presAssocID="{AF009F4E-064B-41D6-A9F9-C2EC6D83EBF4}" presName="invisiNode" presStyleLbl="node1" presStyleIdx="0" presStyleCnt="5"/>
      <dgm:spPr/>
    </dgm:pt>
    <dgm:pt modelId="{56198C50-30CD-4ACD-85B2-4E45B6BF70BB}" type="pres">
      <dgm:prSet presAssocID="{AF009F4E-064B-41D6-A9F9-C2EC6D83EBF4}" presName="imagNode" presStyleLbl="fgImgPlac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A6F861D-91FC-49E9-9C88-33A78BF4F2A2}" type="pres">
      <dgm:prSet presAssocID="{93D78937-6BB7-4BA6-AA09-96B734E9A4D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12C1FC5-FFEF-4805-80FF-97D5985BFE88}" type="pres">
      <dgm:prSet presAssocID="{3EE30534-0C41-4BC4-83DC-CC03F7064677}" presName="compNode" presStyleCnt="0"/>
      <dgm:spPr/>
    </dgm:pt>
    <dgm:pt modelId="{E22B0EC0-6357-487E-948E-7C4DE34B61E3}" type="pres">
      <dgm:prSet presAssocID="{3EE30534-0C41-4BC4-83DC-CC03F7064677}" presName="bkgdShape" presStyleLbl="node1" presStyleIdx="1" presStyleCnt="5"/>
      <dgm:spPr/>
      <dgm:t>
        <a:bodyPr/>
        <a:lstStyle/>
        <a:p>
          <a:endParaRPr lang="ru-RU"/>
        </a:p>
      </dgm:t>
    </dgm:pt>
    <dgm:pt modelId="{B4336436-1F3A-457A-9089-AF7362970AC4}" type="pres">
      <dgm:prSet presAssocID="{3EE30534-0C41-4BC4-83DC-CC03F7064677}" presName="nodeT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50B6D7-3D9F-4B4B-B242-4F1A7E7A95AA}" type="pres">
      <dgm:prSet presAssocID="{3EE30534-0C41-4BC4-83DC-CC03F7064677}" presName="invisiNode" presStyleLbl="node1" presStyleIdx="1" presStyleCnt="5"/>
      <dgm:spPr/>
    </dgm:pt>
    <dgm:pt modelId="{BC5841AF-BB24-482B-8B37-60F43A23B314}" type="pres">
      <dgm:prSet presAssocID="{3EE30534-0C41-4BC4-83DC-CC03F7064677}" presName="imagNode" presStyleLbl="fgImgPlace1" presStyleIdx="1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9DE27C4-99FE-4379-91FD-5C59236162B0}" type="pres">
      <dgm:prSet presAssocID="{56C66B3B-4DCE-4B81-AAFC-414BC72E6DA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716B4AB-9C48-4DDA-9685-26F9D47A9F1C}" type="pres">
      <dgm:prSet presAssocID="{C3613DAC-663D-4B83-8D2B-11A303E7CC07}" presName="compNode" presStyleCnt="0"/>
      <dgm:spPr/>
    </dgm:pt>
    <dgm:pt modelId="{C2532E00-753B-4DC1-A8C4-CCF9867FF5CB}" type="pres">
      <dgm:prSet presAssocID="{C3613DAC-663D-4B83-8D2B-11A303E7CC07}" presName="bkgdShape" presStyleLbl="node1" presStyleIdx="2" presStyleCnt="5"/>
      <dgm:spPr/>
      <dgm:t>
        <a:bodyPr/>
        <a:lstStyle/>
        <a:p>
          <a:endParaRPr lang="ru-RU"/>
        </a:p>
      </dgm:t>
    </dgm:pt>
    <dgm:pt modelId="{7AE51BA5-466E-4FCE-9CC7-CF5289BE6102}" type="pres">
      <dgm:prSet presAssocID="{C3613DAC-663D-4B83-8D2B-11A303E7CC07}" presName="nodeT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93AD90-ACAE-49AC-8FD2-9CF7A07CEDFA}" type="pres">
      <dgm:prSet presAssocID="{C3613DAC-663D-4B83-8D2B-11A303E7CC07}" presName="invisiNode" presStyleLbl="node1" presStyleIdx="2" presStyleCnt="5"/>
      <dgm:spPr/>
    </dgm:pt>
    <dgm:pt modelId="{B7C40066-8382-4048-A404-C5F3977FEF87}" type="pres">
      <dgm:prSet presAssocID="{C3613DAC-663D-4B83-8D2B-11A303E7CC07}" presName="imagNode" presStyleLbl="fgImgPlace1" presStyleIdx="2" presStyleCnt="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8BD9825-6CD0-40D9-8EA2-39939E3BF6AA}" type="pres">
      <dgm:prSet presAssocID="{94AD3F60-0CE3-4830-93D9-3B9295AE597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5B22E3E-45EF-4431-A2FF-D875213B44FC}" type="pres">
      <dgm:prSet presAssocID="{EDDCD83B-5495-42F6-A8A2-ACADC1FBC255}" presName="compNode" presStyleCnt="0"/>
      <dgm:spPr/>
    </dgm:pt>
    <dgm:pt modelId="{E81671E4-3F92-4288-BEC7-BAF7CA57923A}" type="pres">
      <dgm:prSet presAssocID="{EDDCD83B-5495-42F6-A8A2-ACADC1FBC255}" presName="bkgdShape" presStyleLbl="node1" presStyleIdx="3" presStyleCnt="5"/>
      <dgm:spPr/>
      <dgm:t>
        <a:bodyPr/>
        <a:lstStyle/>
        <a:p>
          <a:endParaRPr lang="ru-RU"/>
        </a:p>
      </dgm:t>
    </dgm:pt>
    <dgm:pt modelId="{BD8E6D7B-F00B-4BD8-A970-36C2B81941A8}" type="pres">
      <dgm:prSet presAssocID="{EDDCD83B-5495-42F6-A8A2-ACADC1FBC255}" presName="nodeT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232FB-FD5E-4088-9B3C-524D55C55666}" type="pres">
      <dgm:prSet presAssocID="{EDDCD83B-5495-42F6-A8A2-ACADC1FBC255}" presName="invisiNode" presStyleLbl="node1" presStyleIdx="3" presStyleCnt="5"/>
      <dgm:spPr/>
    </dgm:pt>
    <dgm:pt modelId="{3E05B45A-CF69-42FB-97B8-E2C341CA8F30}" type="pres">
      <dgm:prSet presAssocID="{EDDCD83B-5495-42F6-A8A2-ACADC1FBC255}" presName="imagNode" presStyleLbl="fgImgPlace1" presStyleIdx="3" presStyleCnt="5" custLinFactNeighborX="-6496" custLinFactNeighborY="-863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3BCF91E-8CDF-4B6E-858E-98EEA5D33A69}" type="pres">
      <dgm:prSet presAssocID="{C61CF765-B1CF-4C5C-A5BD-7ADDDA1BB3D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F49D2E2-5FF6-4077-A3F3-875ADA1E9738}" type="pres">
      <dgm:prSet presAssocID="{1179413E-E811-4C9B-8E59-4842A9546D60}" presName="compNode" presStyleCnt="0"/>
      <dgm:spPr/>
    </dgm:pt>
    <dgm:pt modelId="{D09DF766-04D8-404D-BBD3-F1320488C7BF}" type="pres">
      <dgm:prSet presAssocID="{1179413E-E811-4C9B-8E59-4842A9546D60}" presName="bkgdShape" presStyleLbl="node1" presStyleIdx="4" presStyleCnt="5"/>
      <dgm:spPr/>
      <dgm:t>
        <a:bodyPr/>
        <a:lstStyle/>
        <a:p>
          <a:endParaRPr lang="ru-RU"/>
        </a:p>
      </dgm:t>
    </dgm:pt>
    <dgm:pt modelId="{1261AD01-C851-4F4E-B886-5F74FB25AA25}" type="pres">
      <dgm:prSet presAssocID="{1179413E-E811-4C9B-8E59-4842A9546D60}" presName="nodeT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8217BD-423C-4088-B674-58B74A7C22B5}" type="pres">
      <dgm:prSet presAssocID="{1179413E-E811-4C9B-8E59-4842A9546D60}" presName="invisiNode" presStyleLbl="node1" presStyleIdx="4" presStyleCnt="5"/>
      <dgm:spPr/>
    </dgm:pt>
    <dgm:pt modelId="{E0FF5F9A-6836-4458-862F-8757C473839B}" type="pres">
      <dgm:prSet presAssocID="{1179413E-E811-4C9B-8E59-4842A9546D60}" presName="imagNode" presStyleLbl="fgImgPlace1" presStyleIdx="4" presStyleCnt="5" custScaleY="87687" custLinFactNeighborX="497" custLinFactNeighborY="-3941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9ADECBCC-C81A-4F09-B016-8357DBD08505}" type="presOf" srcId="{1179413E-E811-4C9B-8E59-4842A9546D60}" destId="{D09DF766-04D8-404D-BBD3-F1320488C7BF}" srcOrd="0" destOrd="0" presId="urn:microsoft.com/office/officeart/2005/8/layout/hList7"/>
    <dgm:cxn modelId="{CC9F2512-8398-4CD2-927F-358AA2AFF0D5}" srcId="{D8BA854B-B7B8-42DE-9BC0-A55A1220598B}" destId="{C3613DAC-663D-4B83-8D2B-11A303E7CC07}" srcOrd="2" destOrd="0" parTransId="{CD8374D3-5C2B-4050-968F-FF44B8C93036}" sibTransId="{94AD3F60-0CE3-4830-93D9-3B9295AE5977}"/>
    <dgm:cxn modelId="{93BDB634-8586-4732-8328-A141D57A4D3C}" type="presOf" srcId="{EDDCD83B-5495-42F6-A8A2-ACADC1FBC255}" destId="{E81671E4-3F92-4288-BEC7-BAF7CA57923A}" srcOrd="0" destOrd="0" presId="urn:microsoft.com/office/officeart/2005/8/layout/hList7"/>
    <dgm:cxn modelId="{073AEE3A-677D-4BA5-97E2-5F121234BF70}" srcId="{D8BA854B-B7B8-42DE-9BC0-A55A1220598B}" destId="{1179413E-E811-4C9B-8E59-4842A9546D60}" srcOrd="4" destOrd="0" parTransId="{5BA6EEC9-4F63-483D-AA1E-E6EF9BDAA4CB}" sibTransId="{C7898F72-D673-4BB9-BEE6-EFE4502C614A}"/>
    <dgm:cxn modelId="{344FE2F6-BDC5-4CC9-9558-0EE54CB977E7}" type="presOf" srcId="{93D78937-6BB7-4BA6-AA09-96B734E9A4DC}" destId="{4A6F861D-91FC-49E9-9C88-33A78BF4F2A2}" srcOrd="0" destOrd="0" presId="urn:microsoft.com/office/officeart/2005/8/layout/hList7"/>
    <dgm:cxn modelId="{D87B93B4-E56B-4D10-80C0-D6D6C68CB04B}" type="presOf" srcId="{EDDCD83B-5495-42F6-A8A2-ACADC1FBC255}" destId="{BD8E6D7B-F00B-4BD8-A970-36C2B81941A8}" srcOrd="1" destOrd="0" presId="urn:microsoft.com/office/officeart/2005/8/layout/hList7"/>
    <dgm:cxn modelId="{1DF2406E-8B92-46F5-915D-17FC057F8555}" type="presOf" srcId="{3EE30534-0C41-4BC4-83DC-CC03F7064677}" destId="{B4336436-1F3A-457A-9089-AF7362970AC4}" srcOrd="1" destOrd="0" presId="urn:microsoft.com/office/officeart/2005/8/layout/hList7"/>
    <dgm:cxn modelId="{0ACB67DD-2898-47A3-818A-9ED380200C53}" srcId="{D8BA854B-B7B8-42DE-9BC0-A55A1220598B}" destId="{EDDCD83B-5495-42F6-A8A2-ACADC1FBC255}" srcOrd="3" destOrd="0" parTransId="{44EFA28C-74A8-41F0-9349-950E343B170E}" sibTransId="{C61CF765-B1CF-4C5C-A5BD-7ADDDA1BB3DC}"/>
    <dgm:cxn modelId="{CD002BC3-B776-4B87-A155-CEB997D36AF3}" type="presOf" srcId="{3EE30534-0C41-4BC4-83DC-CC03F7064677}" destId="{E22B0EC0-6357-487E-948E-7C4DE34B61E3}" srcOrd="0" destOrd="0" presId="urn:microsoft.com/office/officeart/2005/8/layout/hList7"/>
    <dgm:cxn modelId="{F57F9EE2-246C-4541-A5F3-9688F9818946}" type="presOf" srcId="{AF009F4E-064B-41D6-A9F9-C2EC6D83EBF4}" destId="{28B67FC7-B40C-4BED-ACE9-5D1D70B76467}" srcOrd="0" destOrd="0" presId="urn:microsoft.com/office/officeart/2005/8/layout/hList7"/>
    <dgm:cxn modelId="{8B445410-6B62-468B-88B6-A889FF25E746}" srcId="{D8BA854B-B7B8-42DE-9BC0-A55A1220598B}" destId="{AF009F4E-064B-41D6-A9F9-C2EC6D83EBF4}" srcOrd="0" destOrd="0" parTransId="{0E69EE6B-9236-432A-B636-7F529F07BA26}" sibTransId="{93D78937-6BB7-4BA6-AA09-96B734E9A4DC}"/>
    <dgm:cxn modelId="{28AAD7AF-4F03-45E2-BC95-EFC5E2272D30}" type="presOf" srcId="{C61CF765-B1CF-4C5C-A5BD-7ADDDA1BB3DC}" destId="{83BCF91E-8CDF-4B6E-858E-98EEA5D33A69}" srcOrd="0" destOrd="0" presId="urn:microsoft.com/office/officeart/2005/8/layout/hList7"/>
    <dgm:cxn modelId="{584499E9-C7E0-452D-A375-00600B0353AC}" type="presOf" srcId="{D8BA854B-B7B8-42DE-9BC0-A55A1220598B}" destId="{903A6587-DBD3-425B-9C37-DE546B4C00A6}" srcOrd="0" destOrd="0" presId="urn:microsoft.com/office/officeart/2005/8/layout/hList7"/>
    <dgm:cxn modelId="{C3730409-3BEA-4D85-863C-18DCD6D77C5E}" type="presOf" srcId="{AF009F4E-064B-41D6-A9F9-C2EC6D83EBF4}" destId="{9E7C61BE-83BE-4935-B9E4-AA9F33D2A3D1}" srcOrd="1" destOrd="0" presId="urn:microsoft.com/office/officeart/2005/8/layout/hList7"/>
    <dgm:cxn modelId="{AD2E44F0-BA81-4792-915E-48EABBEF198B}" srcId="{D8BA854B-B7B8-42DE-9BC0-A55A1220598B}" destId="{3EE30534-0C41-4BC4-83DC-CC03F7064677}" srcOrd="1" destOrd="0" parTransId="{FDE67F82-0B30-483C-BA5C-8D93C1D120AC}" sibTransId="{56C66B3B-4DCE-4B81-AAFC-414BC72E6DA9}"/>
    <dgm:cxn modelId="{360927C2-342A-46AD-A798-7C8DB50DDCCE}" type="presOf" srcId="{56C66B3B-4DCE-4B81-AAFC-414BC72E6DA9}" destId="{C9DE27C4-99FE-4379-91FD-5C59236162B0}" srcOrd="0" destOrd="0" presId="urn:microsoft.com/office/officeart/2005/8/layout/hList7"/>
    <dgm:cxn modelId="{5877E794-0C2C-45C1-9F38-4327B4A10A96}" type="presOf" srcId="{C3613DAC-663D-4B83-8D2B-11A303E7CC07}" destId="{7AE51BA5-466E-4FCE-9CC7-CF5289BE6102}" srcOrd="1" destOrd="0" presId="urn:microsoft.com/office/officeart/2005/8/layout/hList7"/>
    <dgm:cxn modelId="{E134BFA2-759E-4BF8-AE18-8F698DE4C0A8}" type="presOf" srcId="{1179413E-E811-4C9B-8E59-4842A9546D60}" destId="{1261AD01-C851-4F4E-B886-5F74FB25AA25}" srcOrd="1" destOrd="0" presId="urn:microsoft.com/office/officeart/2005/8/layout/hList7"/>
    <dgm:cxn modelId="{D8D3002B-0A9D-49B8-8175-6207F5B9820F}" type="presOf" srcId="{C3613DAC-663D-4B83-8D2B-11A303E7CC07}" destId="{C2532E00-753B-4DC1-A8C4-CCF9867FF5CB}" srcOrd="0" destOrd="0" presId="urn:microsoft.com/office/officeart/2005/8/layout/hList7"/>
    <dgm:cxn modelId="{C8EEEC2B-8074-4C9B-9F63-A7B774B578B3}" type="presOf" srcId="{94AD3F60-0CE3-4830-93D9-3B9295AE5977}" destId="{58BD9825-6CD0-40D9-8EA2-39939E3BF6AA}" srcOrd="0" destOrd="0" presId="urn:microsoft.com/office/officeart/2005/8/layout/hList7"/>
    <dgm:cxn modelId="{69914F25-768C-470A-9071-911C41C93D86}" type="presParOf" srcId="{903A6587-DBD3-425B-9C37-DE546B4C00A6}" destId="{65C82570-1761-4CCE-B5F8-9663C27430B6}" srcOrd="0" destOrd="0" presId="urn:microsoft.com/office/officeart/2005/8/layout/hList7"/>
    <dgm:cxn modelId="{613DC80D-952E-4BEA-A361-BE7230DC7659}" type="presParOf" srcId="{903A6587-DBD3-425B-9C37-DE546B4C00A6}" destId="{6BBB2FA1-9884-467A-9014-347AFB596064}" srcOrd="1" destOrd="0" presId="urn:microsoft.com/office/officeart/2005/8/layout/hList7"/>
    <dgm:cxn modelId="{B532F937-F3AC-4B76-95E9-0563B87854C2}" type="presParOf" srcId="{6BBB2FA1-9884-467A-9014-347AFB596064}" destId="{D4DE755E-667E-4591-A3A7-1F2F896EAA7D}" srcOrd="0" destOrd="0" presId="urn:microsoft.com/office/officeart/2005/8/layout/hList7"/>
    <dgm:cxn modelId="{1201506A-566B-42D9-9695-DA758C4EA09B}" type="presParOf" srcId="{D4DE755E-667E-4591-A3A7-1F2F896EAA7D}" destId="{28B67FC7-B40C-4BED-ACE9-5D1D70B76467}" srcOrd="0" destOrd="0" presId="urn:microsoft.com/office/officeart/2005/8/layout/hList7"/>
    <dgm:cxn modelId="{B9397C3B-D925-407F-BCDD-02AC150C383B}" type="presParOf" srcId="{D4DE755E-667E-4591-A3A7-1F2F896EAA7D}" destId="{9E7C61BE-83BE-4935-B9E4-AA9F33D2A3D1}" srcOrd="1" destOrd="0" presId="urn:microsoft.com/office/officeart/2005/8/layout/hList7"/>
    <dgm:cxn modelId="{6986D441-4535-4043-B4DF-E34D20DE5E54}" type="presParOf" srcId="{D4DE755E-667E-4591-A3A7-1F2F896EAA7D}" destId="{5329BA25-A759-4F8D-8ECC-2D1DB78A4E25}" srcOrd="2" destOrd="0" presId="urn:microsoft.com/office/officeart/2005/8/layout/hList7"/>
    <dgm:cxn modelId="{211631D7-F19F-4CDA-8136-8E87A87522ED}" type="presParOf" srcId="{D4DE755E-667E-4591-A3A7-1F2F896EAA7D}" destId="{56198C50-30CD-4ACD-85B2-4E45B6BF70BB}" srcOrd="3" destOrd="0" presId="urn:microsoft.com/office/officeart/2005/8/layout/hList7"/>
    <dgm:cxn modelId="{461CBFDC-14E2-44D1-AF4B-BDFFE13A7B40}" type="presParOf" srcId="{6BBB2FA1-9884-467A-9014-347AFB596064}" destId="{4A6F861D-91FC-49E9-9C88-33A78BF4F2A2}" srcOrd="1" destOrd="0" presId="urn:microsoft.com/office/officeart/2005/8/layout/hList7"/>
    <dgm:cxn modelId="{5372B58E-39B5-4F36-81C0-FEB6E75A7189}" type="presParOf" srcId="{6BBB2FA1-9884-467A-9014-347AFB596064}" destId="{B12C1FC5-FFEF-4805-80FF-97D5985BFE88}" srcOrd="2" destOrd="0" presId="urn:microsoft.com/office/officeart/2005/8/layout/hList7"/>
    <dgm:cxn modelId="{FD599FBA-AC2C-48B1-BA3B-F1787D8E4A07}" type="presParOf" srcId="{B12C1FC5-FFEF-4805-80FF-97D5985BFE88}" destId="{E22B0EC0-6357-487E-948E-7C4DE34B61E3}" srcOrd="0" destOrd="0" presId="urn:microsoft.com/office/officeart/2005/8/layout/hList7"/>
    <dgm:cxn modelId="{C0F3A5FD-9249-4326-A2FA-AF1FD7A05F64}" type="presParOf" srcId="{B12C1FC5-FFEF-4805-80FF-97D5985BFE88}" destId="{B4336436-1F3A-457A-9089-AF7362970AC4}" srcOrd="1" destOrd="0" presId="urn:microsoft.com/office/officeart/2005/8/layout/hList7"/>
    <dgm:cxn modelId="{316C3796-0B91-448C-B3A6-8A6CD3CD5823}" type="presParOf" srcId="{B12C1FC5-FFEF-4805-80FF-97D5985BFE88}" destId="{3750B6D7-3D9F-4B4B-B242-4F1A7E7A95AA}" srcOrd="2" destOrd="0" presId="urn:microsoft.com/office/officeart/2005/8/layout/hList7"/>
    <dgm:cxn modelId="{52DAF1C3-CDA6-4AAF-AB3F-2B6FE2247B6D}" type="presParOf" srcId="{B12C1FC5-FFEF-4805-80FF-97D5985BFE88}" destId="{BC5841AF-BB24-482B-8B37-60F43A23B314}" srcOrd="3" destOrd="0" presId="urn:microsoft.com/office/officeart/2005/8/layout/hList7"/>
    <dgm:cxn modelId="{C6E09DBA-546E-4E04-BD73-EE12045AB752}" type="presParOf" srcId="{6BBB2FA1-9884-467A-9014-347AFB596064}" destId="{C9DE27C4-99FE-4379-91FD-5C59236162B0}" srcOrd="3" destOrd="0" presId="urn:microsoft.com/office/officeart/2005/8/layout/hList7"/>
    <dgm:cxn modelId="{87D1C791-9E1E-422F-8659-B82ECBF43EE6}" type="presParOf" srcId="{6BBB2FA1-9884-467A-9014-347AFB596064}" destId="{E716B4AB-9C48-4DDA-9685-26F9D47A9F1C}" srcOrd="4" destOrd="0" presId="urn:microsoft.com/office/officeart/2005/8/layout/hList7"/>
    <dgm:cxn modelId="{D3B57BA4-0964-408F-B244-8CF8DC66D3A5}" type="presParOf" srcId="{E716B4AB-9C48-4DDA-9685-26F9D47A9F1C}" destId="{C2532E00-753B-4DC1-A8C4-CCF9867FF5CB}" srcOrd="0" destOrd="0" presId="urn:microsoft.com/office/officeart/2005/8/layout/hList7"/>
    <dgm:cxn modelId="{BDEE728A-4470-4705-957C-653C90DB9BF5}" type="presParOf" srcId="{E716B4AB-9C48-4DDA-9685-26F9D47A9F1C}" destId="{7AE51BA5-466E-4FCE-9CC7-CF5289BE6102}" srcOrd="1" destOrd="0" presId="urn:microsoft.com/office/officeart/2005/8/layout/hList7"/>
    <dgm:cxn modelId="{F22D6BEC-709F-47E1-9D14-81825E9C1D49}" type="presParOf" srcId="{E716B4AB-9C48-4DDA-9685-26F9D47A9F1C}" destId="{B493AD90-ACAE-49AC-8FD2-9CF7A07CEDFA}" srcOrd="2" destOrd="0" presId="urn:microsoft.com/office/officeart/2005/8/layout/hList7"/>
    <dgm:cxn modelId="{A85C4738-7057-4779-9A5B-C501913F45E4}" type="presParOf" srcId="{E716B4AB-9C48-4DDA-9685-26F9D47A9F1C}" destId="{B7C40066-8382-4048-A404-C5F3977FEF87}" srcOrd="3" destOrd="0" presId="urn:microsoft.com/office/officeart/2005/8/layout/hList7"/>
    <dgm:cxn modelId="{CE11607A-EB3C-4007-8D43-CC13C1AF2F80}" type="presParOf" srcId="{6BBB2FA1-9884-467A-9014-347AFB596064}" destId="{58BD9825-6CD0-40D9-8EA2-39939E3BF6AA}" srcOrd="5" destOrd="0" presId="urn:microsoft.com/office/officeart/2005/8/layout/hList7"/>
    <dgm:cxn modelId="{E4A5EAC2-28B5-46F3-94CD-D7A16AAAB110}" type="presParOf" srcId="{6BBB2FA1-9884-467A-9014-347AFB596064}" destId="{15B22E3E-45EF-4431-A2FF-D875213B44FC}" srcOrd="6" destOrd="0" presId="urn:microsoft.com/office/officeart/2005/8/layout/hList7"/>
    <dgm:cxn modelId="{75EE336B-84AE-4DE4-9278-1475D4A20CEA}" type="presParOf" srcId="{15B22E3E-45EF-4431-A2FF-D875213B44FC}" destId="{E81671E4-3F92-4288-BEC7-BAF7CA57923A}" srcOrd="0" destOrd="0" presId="urn:microsoft.com/office/officeart/2005/8/layout/hList7"/>
    <dgm:cxn modelId="{4233645C-4114-440E-B5E8-94DCCF483507}" type="presParOf" srcId="{15B22E3E-45EF-4431-A2FF-D875213B44FC}" destId="{BD8E6D7B-F00B-4BD8-A970-36C2B81941A8}" srcOrd="1" destOrd="0" presId="urn:microsoft.com/office/officeart/2005/8/layout/hList7"/>
    <dgm:cxn modelId="{8F581BFD-548F-47E3-9004-22231989BECC}" type="presParOf" srcId="{15B22E3E-45EF-4431-A2FF-D875213B44FC}" destId="{318232FB-FD5E-4088-9B3C-524D55C55666}" srcOrd="2" destOrd="0" presId="urn:microsoft.com/office/officeart/2005/8/layout/hList7"/>
    <dgm:cxn modelId="{87018AC2-4A64-4B2B-A4C4-5D1EDD778881}" type="presParOf" srcId="{15B22E3E-45EF-4431-A2FF-D875213B44FC}" destId="{3E05B45A-CF69-42FB-97B8-E2C341CA8F30}" srcOrd="3" destOrd="0" presId="urn:microsoft.com/office/officeart/2005/8/layout/hList7"/>
    <dgm:cxn modelId="{C5303F4C-E119-49C7-B79C-308D4678F942}" type="presParOf" srcId="{6BBB2FA1-9884-467A-9014-347AFB596064}" destId="{83BCF91E-8CDF-4B6E-858E-98EEA5D33A69}" srcOrd="7" destOrd="0" presId="urn:microsoft.com/office/officeart/2005/8/layout/hList7"/>
    <dgm:cxn modelId="{35D7F0E0-E92C-4AA9-8C9F-38CBAD5D0E83}" type="presParOf" srcId="{6BBB2FA1-9884-467A-9014-347AFB596064}" destId="{DF49D2E2-5FF6-4077-A3F3-875ADA1E9738}" srcOrd="8" destOrd="0" presId="urn:microsoft.com/office/officeart/2005/8/layout/hList7"/>
    <dgm:cxn modelId="{7DB2B183-5B6F-4251-93E6-74623803B861}" type="presParOf" srcId="{DF49D2E2-5FF6-4077-A3F3-875ADA1E9738}" destId="{D09DF766-04D8-404D-BBD3-F1320488C7BF}" srcOrd="0" destOrd="0" presId="urn:microsoft.com/office/officeart/2005/8/layout/hList7"/>
    <dgm:cxn modelId="{B7FDA2B8-5118-41B1-B781-F7D836FC6227}" type="presParOf" srcId="{DF49D2E2-5FF6-4077-A3F3-875ADA1E9738}" destId="{1261AD01-C851-4F4E-B886-5F74FB25AA25}" srcOrd="1" destOrd="0" presId="urn:microsoft.com/office/officeart/2005/8/layout/hList7"/>
    <dgm:cxn modelId="{8118BF67-6EAD-4163-8DBE-EBEBE2FB5B9A}" type="presParOf" srcId="{DF49D2E2-5FF6-4077-A3F3-875ADA1E9738}" destId="{1F8217BD-423C-4088-B674-58B74A7C22B5}" srcOrd="2" destOrd="0" presId="urn:microsoft.com/office/officeart/2005/8/layout/hList7"/>
    <dgm:cxn modelId="{5EE00751-18CE-4E18-A276-9C2D1B3ED56B}" type="presParOf" srcId="{DF49D2E2-5FF6-4077-A3F3-875ADA1E9738}" destId="{E0FF5F9A-6836-4458-862F-8757C473839B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E99F738-1BA6-4EE5-AA99-7A11E5BE5591}" type="doc">
      <dgm:prSet loTypeId="urn:microsoft.com/office/officeart/2005/8/layout/hList7" loCatId="list" qsTypeId="urn:microsoft.com/office/officeart/2005/8/quickstyle/3d1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8FE7881C-A7A3-42C2-AC49-BA6378F400A3}">
      <dgm:prSet custT="1"/>
      <dgm:spPr/>
      <dgm:t>
        <a:bodyPr/>
        <a:lstStyle/>
        <a:p>
          <a:pPr rtl="0"/>
          <a:r>
            <a:rPr lang="ru-RU" sz="1800" b="1" dirty="0" smtClean="0"/>
            <a:t>Статья 9</a:t>
          </a:r>
          <a:r>
            <a:rPr lang="ru-RU" sz="1800" dirty="0" smtClean="0"/>
            <a:t>. Полномочия органов местного самоуправления муниципальных районов и городских округов в сфере образования</a:t>
          </a:r>
          <a:endParaRPr lang="ru-RU" sz="1800" b="0" dirty="0"/>
        </a:p>
      </dgm:t>
    </dgm:pt>
    <dgm:pt modelId="{8939CCB6-269A-4871-8EEF-BA12BD18C20F}" type="parTrans" cxnId="{849ECBB0-3D04-424F-BEAB-558B6DD0B2FA}">
      <dgm:prSet/>
      <dgm:spPr/>
      <dgm:t>
        <a:bodyPr/>
        <a:lstStyle/>
        <a:p>
          <a:endParaRPr lang="ru-RU"/>
        </a:p>
      </dgm:t>
    </dgm:pt>
    <dgm:pt modelId="{6A4B938F-7BD9-4347-A5A5-49E59C037EDA}" type="sibTrans" cxnId="{849ECBB0-3D04-424F-BEAB-558B6DD0B2FA}">
      <dgm:prSet/>
      <dgm:spPr/>
      <dgm:t>
        <a:bodyPr/>
        <a:lstStyle/>
        <a:p>
          <a:endParaRPr lang="ru-RU"/>
        </a:p>
      </dgm:t>
    </dgm:pt>
    <dgm:pt modelId="{AB280AF0-8552-489E-9E02-F7DF1A4EAD47}">
      <dgm:prSet custT="1"/>
      <dgm:spPr/>
      <dgm:t>
        <a:bodyPr/>
        <a:lstStyle/>
        <a:p>
          <a:pPr rtl="0"/>
          <a:r>
            <a:rPr lang="ru-RU" sz="1200" dirty="0" smtClean="0"/>
            <a:t>1) организация предоставления общедоступного и бесплатного дошкольного, начального общего, основного общего, среднего общего образования по основным общеобразовательным программам в муниципальных образовательных организациях </a:t>
          </a:r>
          <a:endParaRPr lang="ru-RU" sz="1200" dirty="0"/>
        </a:p>
      </dgm:t>
    </dgm:pt>
    <dgm:pt modelId="{2182CE88-001C-4764-8A50-86715C11E542}" type="parTrans" cxnId="{5D28A0BC-AAB2-4BC9-9452-570EEF065DD0}">
      <dgm:prSet/>
      <dgm:spPr/>
      <dgm:t>
        <a:bodyPr/>
        <a:lstStyle/>
        <a:p>
          <a:endParaRPr lang="ru-RU"/>
        </a:p>
      </dgm:t>
    </dgm:pt>
    <dgm:pt modelId="{338F9E59-200A-434F-801F-E016440141DE}" type="sibTrans" cxnId="{5D28A0BC-AAB2-4BC9-9452-570EEF065DD0}">
      <dgm:prSet/>
      <dgm:spPr/>
      <dgm:t>
        <a:bodyPr/>
        <a:lstStyle/>
        <a:p>
          <a:endParaRPr lang="ru-RU"/>
        </a:p>
      </dgm:t>
    </dgm:pt>
    <dgm:pt modelId="{34F1C8FE-FC82-4278-9F79-120003711415}">
      <dgm:prSet custT="1"/>
      <dgm:spPr/>
      <dgm:t>
        <a:bodyPr/>
        <a:lstStyle/>
        <a:p>
          <a:pPr rtl="0"/>
          <a:r>
            <a:rPr lang="ru-RU" sz="1200" dirty="0" smtClean="0"/>
            <a:t>2) организация предоставления дополнительного образования детей в муниципальных образовательных организациях (за исключением дополнительного образования детей, финансовое обеспечение которого осуществляется органами государственной власти субъекта Российской Федерации);</a:t>
          </a:r>
          <a:endParaRPr lang="ru-RU" sz="1200" b="1" u="sng" dirty="0"/>
        </a:p>
      </dgm:t>
    </dgm:pt>
    <dgm:pt modelId="{B11521CC-90B8-45A4-ADF3-B49C8B2F4229}" type="parTrans" cxnId="{1A37C276-3D41-4612-BA4E-0C4F56C148B6}">
      <dgm:prSet/>
      <dgm:spPr/>
      <dgm:t>
        <a:bodyPr/>
        <a:lstStyle/>
        <a:p>
          <a:endParaRPr lang="ru-RU"/>
        </a:p>
      </dgm:t>
    </dgm:pt>
    <dgm:pt modelId="{3D87D134-54AC-4030-B0BA-EB9DA28C0C02}" type="sibTrans" cxnId="{1A37C276-3D41-4612-BA4E-0C4F56C148B6}">
      <dgm:prSet/>
      <dgm:spPr/>
      <dgm:t>
        <a:bodyPr/>
        <a:lstStyle/>
        <a:p>
          <a:endParaRPr lang="ru-RU"/>
        </a:p>
      </dgm:t>
    </dgm:pt>
    <dgm:pt modelId="{89A81B15-D6A8-44F2-9AC2-FBA4247D2A24}" type="pres">
      <dgm:prSet presAssocID="{7E99F738-1BA6-4EE5-AA99-7A11E5BE559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EC81A8-F1A6-4E9B-BF84-42EE3AB375B3}" type="pres">
      <dgm:prSet presAssocID="{7E99F738-1BA6-4EE5-AA99-7A11E5BE5591}" presName="fgShape" presStyleLbl="fgShp" presStyleIdx="0" presStyleCnt="1"/>
      <dgm:spPr/>
    </dgm:pt>
    <dgm:pt modelId="{2851D538-42D3-4C0C-AF40-9FB0DBDD3473}" type="pres">
      <dgm:prSet presAssocID="{7E99F738-1BA6-4EE5-AA99-7A11E5BE5591}" presName="linComp" presStyleCnt="0"/>
      <dgm:spPr/>
    </dgm:pt>
    <dgm:pt modelId="{E75D4739-A092-4CE2-BDAE-0867F5D2978A}" type="pres">
      <dgm:prSet presAssocID="{8FE7881C-A7A3-42C2-AC49-BA6378F400A3}" presName="compNode" presStyleCnt="0"/>
      <dgm:spPr/>
    </dgm:pt>
    <dgm:pt modelId="{5891EB7C-996A-46F9-B610-2557E45FE567}" type="pres">
      <dgm:prSet presAssocID="{8FE7881C-A7A3-42C2-AC49-BA6378F400A3}" presName="bkgdShape" presStyleLbl="node1" presStyleIdx="0" presStyleCnt="3"/>
      <dgm:spPr/>
      <dgm:t>
        <a:bodyPr/>
        <a:lstStyle/>
        <a:p>
          <a:endParaRPr lang="ru-RU"/>
        </a:p>
      </dgm:t>
    </dgm:pt>
    <dgm:pt modelId="{2B4CB23B-7530-43E2-819F-1A1C9A343D33}" type="pres">
      <dgm:prSet presAssocID="{8FE7881C-A7A3-42C2-AC49-BA6378F400A3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9D3B6B-936F-415E-8FF9-1A4F36838A4E}" type="pres">
      <dgm:prSet presAssocID="{8FE7881C-A7A3-42C2-AC49-BA6378F400A3}" presName="invisiNode" presStyleLbl="node1" presStyleIdx="0" presStyleCnt="3"/>
      <dgm:spPr/>
    </dgm:pt>
    <dgm:pt modelId="{2D3E45FA-CE38-4932-B26E-BCD54E27C2AB}" type="pres">
      <dgm:prSet presAssocID="{8FE7881C-A7A3-42C2-AC49-BA6378F400A3}" presName="imagNode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584E290-C4C6-4746-8E42-9E416D16CC6B}" type="pres">
      <dgm:prSet presAssocID="{6A4B938F-7BD9-4347-A5A5-49E59C037ED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9B0B392-31FB-48A1-B3A1-E94D0CEC734B}" type="pres">
      <dgm:prSet presAssocID="{AB280AF0-8552-489E-9E02-F7DF1A4EAD47}" presName="compNode" presStyleCnt="0"/>
      <dgm:spPr/>
    </dgm:pt>
    <dgm:pt modelId="{713544D0-1FE4-40E8-889E-889338FF8E58}" type="pres">
      <dgm:prSet presAssocID="{AB280AF0-8552-489E-9E02-F7DF1A4EAD47}" presName="bkgdShape" presStyleLbl="node1" presStyleIdx="1" presStyleCnt="3"/>
      <dgm:spPr/>
      <dgm:t>
        <a:bodyPr/>
        <a:lstStyle/>
        <a:p>
          <a:endParaRPr lang="ru-RU"/>
        </a:p>
      </dgm:t>
    </dgm:pt>
    <dgm:pt modelId="{C2954EF3-075B-4CA8-A315-8E89CD0A4ED1}" type="pres">
      <dgm:prSet presAssocID="{AB280AF0-8552-489E-9E02-F7DF1A4EAD47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71098C-CDCB-4CC8-B86E-5026C3864589}" type="pres">
      <dgm:prSet presAssocID="{AB280AF0-8552-489E-9E02-F7DF1A4EAD47}" presName="invisiNode" presStyleLbl="node1" presStyleIdx="1" presStyleCnt="3"/>
      <dgm:spPr/>
    </dgm:pt>
    <dgm:pt modelId="{894E1F82-D8D0-48F9-980B-64C9169B6EA6}" type="pres">
      <dgm:prSet presAssocID="{AB280AF0-8552-489E-9E02-F7DF1A4EAD47}" presName="imagNod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D36833D-FF0F-4DB0-B4FF-2D54DB32EBC1}" type="pres">
      <dgm:prSet presAssocID="{338F9E59-200A-434F-801F-E016440141D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DF5EAC4-372A-484B-8FDF-3B04B7AA2AB9}" type="pres">
      <dgm:prSet presAssocID="{34F1C8FE-FC82-4278-9F79-120003711415}" presName="compNode" presStyleCnt="0"/>
      <dgm:spPr/>
    </dgm:pt>
    <dgm:pt modelId="{4188B691-CC9B-4F1B-83DE-F7C7C5883F35}" type="pres">
      <dgm:prSet presAssocID="{34F1C8FE-FC82-4278-9F79-120003711415}" presName="bkgdShape" presStyleLbl="node1" presStyleIdx="2" presStyleCnt="3"/>
      <dgm:spPr/>
      <dgm:t>
        <a:bodyPr/>
        <a:lstStyle/>
        <a:p>
          <a:endParaRPr lang="ru-RU"/>
        </a:p>
      </dgm:t>
    </dgm:pt>
    <dgm:pt modelId="{55F7DDD5-3311-46BB-BDA9-2A7D0CCBA348}" type="pres">
      <dgm:prSet presAssocID="{34F1C8FE-FC82-4278-9F79-120003711415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56CA9B-A99D-4441-B9ED-FBE2CC27F241}" type="pres">
      <dgm:prSet presAssocID="{34F1C8FE-FC82-4278-9F79-120003711415}" presName="invisiNode" presStyleLbl="node1" presStyleIdx="2" presStyleCnt="3"/>
      <dgm:spPr/>
    </dgm:pt>
    <dgm:pt modelId="{ECEF8C49-884B-4F75-A22C-EB31C85E2608}" type="pres">
      <dgm:prSet presAssocID="{34F1C8FE-FC82-4278-9F79-120003711415}" presName="imagNode" presStyleLbl="fgImgPlace1" presStyleIdx="2" presStyleCnt="3" custScaleX="125873" custScaleY="119571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1A37C276-3D41-4612-BA4E-0C4F56C148B6}" srcId="{7E99F738-1BA6-4EE5-AA99-7A11E5BE5591}" destId="{34F1C8FE-FC82-4278-9F79-120003711415}" srcOrd="2" destOrd="0" parTransId="{B11521CC-90B8-45A4-ADF3-B49C8B2F4229}" sibTransId="{3D87D134-54AC-4030-B0BA-EB9DA28C0C02}"/>
    <dgm:cxn modelId="{263E3B5F-3EC2-44D3-A24A-8227F6091609}" type="presOf" srcId="{8FE7881C-A7A3-42C2-AC49-BA6378F400A3}" destId="{2B4CB23B-7530-43E2-819F-1A1C9A343D33}" srcOrd="1" destOrd="0" presId="urn:microsoft.com/office/officeart/2005/8/layout/hList7"/>
    <dgm:cxn modelId="{EA9E6520-E4EE-493B-A0F4-511B4508516B}" type="presOf" srcId="{AB280AF0-8552-489E-9E02-F7DF1A4EAD47}" destId="{713544D0-1FE4-40E8-889E-889338FF8E58}" srcOrd="0" destOrd="0" presId="urn:microsoft.com/office/officeart/2005/8/layout/hList7"/>
    <dgm:cxn modelId="{0E75ED57-3D65-4946-9BD7-D623819DFCBA}" type="presOf" srcId="{7E99F738-1BA6-4EE5-AA99-7A11E5BE5591}" destId="{89A81B15-D6A8-44F2-9AC2-FBA4247D2A24}" srcOrd="0" destOrd="0" presId="urn:microsoft.com/office/officeart/2005/8/layout/hList7"/>
    <dgm:cxn modelId="{5D28A0BC-AAB2-4BC9-9452-570EEF065DD0}" srcId="{7E99F738-1BA6-4EE5-AA99-7A11E5BE5591}" destId="{AB280AF0-8552-489E-9E02-F7DF1A4EAD47}" srcOrd="1" destOrd="0" parTransId="{2182CE88-001C-4764-8A50-86715C11E542}" sibTransId="{338F9E59-200A-434F-801F-E016440141DE}"/>
    <dgm:cxn modelId="{6BD810AD-D6C2-4CBF-943E-C2EBCA1D9D2A}" type="presOf" srcId="{AB280AF0-8552-489E-9E02-F7DF1A4EAD47}" destId="{C2954EF3-075B-4CA8-A315-8E89CD0A4ED1}" srcOrd="1" destOrd="0" presId="urn:microsoft.com/office/officeart/2005/8/layout/hList7"/>
    <dgm:cxn modelId="{54C79F5F-ABC7-425C-BE85-1BA787897A72}" type="presOf" srcId="{8FE7881C-A7A3-42C2-AC49-BA6378F400A3}" destId="{5891EB7C-996A-46F9-B610-2557E45FE567}" srcOrd="0" destOrd="0" presId="urn:microsoft.com/office/officeart/2005/8/layout/hList7"/>
    <dgm:cxn modelId="{C57AB741-3C09-4202-AC0A-A642F504B7A4}" type="presOf" srcId="{34F1C8FE-FC82-4278-9F79-120003711415}" destId="{55F7DDD5-3311-46BB-BDA9-2A7D0CCBA348}" srcOrd="1" destOrd="0" presId="urn:microsoft.com/office/officeart/2005/8/layout/hList7"/>
    <dgm:cxn modelId="{849ECBB0-3D04-424F-BEAB-558B6DD0B2FA}" srcId="{7E99F738-1BA6-4EE5-AA99-7A11E5BE5591}" destId="{8FE7881C-A7A3-42C2-AC49-BA6378F400A3}" srcOrd="0" destOrd="0" parTransId="{8939CCB6-269A-4871-8EEF-BA12BD18C20F}" sibTransId="{6A4B938F-7BD9-4347-A5A5-49E59C037EDA}"/>
    <dgm:cxn modelId="{E8E1083C-3DFC-46DB-8103-0471FABF3DBA}" type="presOf" srcId="{338F9E59-200A-434F-801F-E016440141DE}" destId="{CD36833D-FF0F-4DB0-B4FF-2D54DB32EBC1}" srcOrd="0" destOrd="0" presId="urn:microsoft.com/office/officeart/2005/8/layout/hList7"/>
    <dgm:cxn modelId="{80D7388C-3B21-43F8-AFD7-2A133D2A5413}" type="presOf" srcId="{34F1C8FE-FC82-4278-9F79-120003711415}" destId="{4188B691-CC9B-4F1B-83DE-F7C7C5883F35}" srcOrd="0" destOrd="0" presId="urn:microsoft.com/office/officeart/2005/8/layout/hList7"/>
    <dgm:cxn modelId="{EB80E99A-7CD7-497F-89CC-F75D79965D23}" type="presOf" srcId="{6A4B938F-7BD9-4347-A5A5-49E59C037EDA}" destId="{6584E290-C4C6-4746-8E42-9E416D16CC6B}" srcOrd="0" destOrd="0" presId="urn:microsoft.com/office/officeart/2005/8/layout/hList7"/>
    <dgm:cxn modelId="{F7D374E6-A97C-47D8-AF80-5241483079E5}" type="presParOf" srcId="{89A81B15-D6A8-44F2-9AC2-FBA4247D2A24}" destId="{84EC81A8-F1A6-4E9B-BF84-42EE3AB375B3}" srcOrd="0" destOrd="0" presId="urn:microsoft.com/office/officeart/2005/8/layout/hList7"/>
    <dgm:cxn modelId="{4C7CF83C-EEEE-48AA-BB8C-527C895AC76E}" type="presParOf" srcId="{89A81B15-D6A8-44F2-9AC2-FBA4247D2A24}" destId="{2851D538-42D3-4C0C-AF40-9FB0DBDD3473}" srcOrd="1" destOrd="0" presId="urn:microsoft.com/office/officeart/2005/8/layout/hList7"/>
    <dgm:cxn modelId="{CC9B2FFE-E323-4C95-A8E5-640D44AA9B80}" type="presParOf" srcId="{2851D538-42D3-4C0C-AF40-9FB0DBDD3473}" destId="{E75D4739-A092-4CE2-BDAE-0867F5D2978A}" srcOrd="0" destOrd="0" presId="urn:microsoft.com/office/officeart/2005/8/layout/hList7"/>
    <dgm:cxn modelId="{DA603F2A-B13B-4A33-B8A5-31DBFD358BC3}" type="presParOf" srcId="{E75D4739-A092-4CE2-BDAE-0867F5D2978A}" destId="{5891EB7C-996A-46F9-B610-2557E45FE567}" srcOrd="0" destOrd="0" presId="urn:microsoft.com/office/officeart/2005/8/layout/hList7"/>
    <dgm:cxn modelId="{0BF42D82-EA9F-4E7A-BEEE-F0941CDE48A5}" type="presParOf" srcId="{E75D4739-A092-4CE2-BDAE-0867F5D2978A}" destId="{2B4CB23B-7530-43E2-819F-1A1C9A343D33}" srcOrd="1" destOrd="0" presId="urn:microsoft.com/office/officeart/2005/8/layout/hList7"/>
    <dgm:cxn modelId="{09C94631-33FD-40CD-8332-6E38011BDF44}" type="presParOf" srcId="{E75D4739-A092-4CE2-BDAE-0867F5D2978A}" destId="{C39D3B6B-936F-415E-8FF9-1A4F36838A4E}" srcOrd="2" destOrd="0" presId="urn:microsoft.com/office/officeart/2005/8/layout/hList7"/>
    <dgm:cxn modelId="{25E219C9-57B9-4E8B-ABEA-EE76ABCCFA81}" type="presParOf" srcId="{E75D4739-A092-4CE2-BDAE-0867F5D2978A}" destId="{2D3E45FA-CE38-4932-B26E-BCD54E27C2AB}" srcOrd="3" destOrd="0" presId="urn:microsoft.com/office/officeart/2005/8/layout/hList7"/>
    <dgm:cxn modelId="{31E10F9C-DEB7-498E-8776-31B41BC210EA}" type="presParOf" srcId="{2851D538-42D3-4C0C-AF40-9FB0DBDD3473}" destId="{6584E290-C4C6-4746-8E42-9E416D16CC6B}" srcOrd="1" destOrd="0" presId="urn:microsoft.com/office/officeart/2005/8/layout/hList7"/>
    <dgm:cxn modelId="{EF129478-F210-406C-A132-106E0562ED16}" type="presParOf" srcId="{2851D538-42D3-4C0C-AF40-9FB0DBDD3473}" destId="{89B0B392-31FB-48A1-B3A1-E94D0CEC734B}" srcOrd="2" destOrd="0" presId="urn:microsoft.com/office/officeart/2005/8/layout/hList7"/>
    <dgm:cxn modelId="{ABC50EEF-737F-4608-93D4-60FC472376B9}" type="presParOf" srcId="{89B0B392-31FB-48A1-B3A1-E94D0CEC734B}" destId="{713544D0-1FE4-40E8-889E-889338FF8E58}" srcOrd="0" destOrd="0" presId="urn:microsoft.com/office/officeart/2005/8/layout/hList7"/>
    <dgm:cxn modelId="{96897CB5-B7E5-4EBD-85A1-1F2935767C0B}" type="presParOf" srcId="{89B0B392-31FB-48A1-B3A1-E94D0CEC734B}" destId="{C2954EF3-075B-4CA8-A315-8E89CD0A4ED1}" srcOrd="1" destOrd="0" presId="urn:microsoft.com/office/officeart/2005/8/layout/hList7"/>
    <dgm:cxn modelId="{A554AC20-0828-4B2C-8551-9B918CBAFD81}" type="presParOf" srcId="{89B0B392-31FB-48A1-B3A1-E94D0CEC734B}" destId="{5171098C-CDCB-4CC8-B86E-5026C3864589}" srcOrd="2" destOrd="0" presId="urn:microsoft.com/office/officeart/2005/8/layout/hList7"/>
    <dgm:cxn modelId="{2BD6A0B1-B395-4DC5-AF88-DE440189650A}" type="presParOf" srcId="{89B0B392-31FB-48A1-B3A1-E94D0CEC734B}" destId="{894E1F82-D8D0-48F9-980B-64C9169B6EA6}" srcOrd="3" destOrd="0" presId="urn:microsoft.com/office/officeart/2005/8/layout/hList7"/>
    <dgm:cxn modelId="{1694EBEB-78E5-4B03-866C-2D860702D6F2}" type="presParOf" srcId="{2851D538-42D3-4C0C-AF40-9FB0DBDD3473}" destId="{CD36833D-FF0F-4DB0-B4FF-2D54DB32EBC1}" srcOrd="3" destOrd="0" presId="urn:microsoft.com/office/officeart/2005/8/layout/hList7"/>
    <dgm:cxn modelId="{A9BFA43F-8158-46E5-B00B-A58B95C5F802}" type="presParOf" srcId="{2851D538-42D3-4C0C-AF40-9FB0DBDD3473}" destId="{EDF5EAC4-372A-484B-8FDF-3B04B7AA2AB9}" srcOrd="4" destOrd="0" presId="urn:microsoft.com/office/officeart/2005/8/layout/hList7"/>
    <dgm:cxn modelId="{4BE32D45-8C05-4D64-88A3-149998374205}" type="presParOf" srcId="{EDF5EAC4-372A-484B-8FDF-3B04B7AA2AB9}" destId="{4188B691-CC9B-4F1B-83DE-F7C7C5883F35}" srcOrd="0" destOrd="0" presId="urn:microsoft.com/office/officeart/2005/8/layout/hList7"/>
    <dgm:cxn modelId="{1D3DD347-61F4-4BD5-8850-A12200A604FE}" type="presParOf" srcId="{EDF5EAC4-372A-484B-8FDF-3B04B7AA2AB9}" destId="{55F7DDD5-3311-46BB-BDA9-2A7D0CCBA348}" srcOrd="1" destOrd="0" presId="urn:microsoft.com/office/officeart/2005/8/layout/hList7"/>
    <dgm:cxn modelId="{23307FD0-032A-499E-9A7F-5DC318369E3E}" type="presParOf" srcId="{EDF5EAC4-372A-484B-8FDF-3B04B7AA2AB9}" destId="{7B56CA9B-A99D-4441-B9ED-FBE2CC27F241}" srcOrd="2" destOrd="0" presId="urn:microsoft.com/office/officeart/2005/8/layout/hList7"/>
    <dgm:cxn modelId="{AACE7430-7694-44FD-87E1-5AF095BC0DA7}" type="presParOf" srcId="{EDF5EAC4-372A-484B-8FDF-3B04B7AA2AB9}" destId="{ECEF8C49-884B-4F75-A22C-EB31C85E260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8BA854B-B7B8-42DE-9BC0-A55A1220598B}" type="doc">
      <dgm:prSet loTypeId="urn:microsoft.com/office/officeart/2005/8/layout/hList7" loCatId="list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AF009F4E-064B-41D6-A9F9-C2EC6D83EBF4}">
      <dgm:prSet custT="1"/>
      <dgm:spPr/>
      <dgm:t>
        <a:bodyPr/>
        <a:lstStyle/>
        <a:p>
          <a:pPr rtl="0"/>
          <a:r>
            <a:rPr lang="ru-RU" sz="1300" b="1" dirty="0" smtClean="0"/>
            <a:t>Статья 9</a:t>
          </a:r>
          <a:r>
            <a:rPr lang="ru-RU" sz="1300" dirty="0" smtClean="0"/>
            <a:t>. Полномочия органов местного самоуправления муниципальных районов и городских округов в сфере образования</a:t>
          </a:r>
          <a:endParaRPr lang="ru-RU" sz="1300" dirty="0"/>
        </a:p>
      </dgm:t>
    </dgm:pt>
    <dgm:pt modelId="{0E69EE6B-9236-432A-B636-7F529F07BA26}" type="parTrans" cxnId="{8B445410-6B62-468B-88B6-A889FF25E746}">
      <dgm:prSet/>
      <dgm:spPr/>
      <dgm:t>
        <a:bodyPr/>
        <a:lstStyle/>
        <a:p>
          <a:endParaRPr lang="ru-RU"/>
        </a:p>
      </dgm:t>
    </dgm:pt>
    <dgm:pt modelId="{93D78937-6BB7-4BA6-AA09-96B734E9A4DC}" type="sibTrans" cxnId="{8B445410-6B62-468B-88B6-A889FF25E746}">
      <dgm:prSet/>
      <dgm:spPr/>
      <dgm:t>
        <a:bodyPr/>
        <a:lstStyle/>
        <a:p>
          <a:endParaRPr lang="ru-RU"/>
        </a:p>
      </dgm:t>
    </dgm:pt>
    <dgm:pt modelId="{3EE30534-0C41-4BC4-83DC-CC03F7064677}">
      <dgm:prSet custT="1"/>
      <dgm:spPr/>
      <dgm:t>
        <a:bodyPr/>
        <a:lstStyle/>
        <a:p>
          <a:pPr rtl="0"/>
          <a:r>
            <a:rPr lang="ru-RU" sz="1200" dirty="0" smtClean="0"/>
            <a:t>3) создание условий для осуществления присмотра и ухода за детьми, содержания детей в муниципальных образовательных организациях;</a:t>
          </a:r>
          <a:endParaRPr lang="ru-RU" sz="1200" dirty="0"/>
        </a:p>
      </dgm:t>
    </dgm:pt>
    <dgm:pt modelId="{FDE67F82-0B30-483C-BA5C-8D93C1D120AC}" type="parTrans" cxnId="{AD2E44F0-BA81-4792-915E-48EABBEF198B}">
      <dgm:prSet/>
      <dgm:spPr/>
      <dgm:t>
        <a:bodyPr/>
        <a:lstStyle/>
        <a:p>
          <a:endParaRPr lang="ru-RU"/>
        </a:p>
      </dgm:t>
    </dgm:pt>
    <dgm:pt modelId="{56C66B3B-4DCE-4B81-AAFC-414BC72E6DA9}" type="sibTrans" cxnId="{AD2E44F0-BA81-4792-915E-48EABBEF198B}">
      <dgm:prSet/>
      <dgm:spPr/>
      <dgm:t>
        <a:bodyPr/>
        <a:lstStyle/>
        <a:p>
          <a:endParaRPr lang="ru-RU"/>
        </a:p>
      </dgm:t>
    </dgm:pt>
    <dgm:pt modelId="{C3613DAC-663D-4B83-8D2B-11A303E7CC07}">
      <dgm:prSet custT="1"/>
      <dgm:spPr/>
      <dgm:t>
        <a:bodyPr/>
        <a:lstStyle/>
        <a:p>
          <a:pPr rtl="0"/>
          <a:r>
            <a:rPr lang="ru-RU" sz="1100" dirty="0" smtClean="0"/>
            <a:t>4) создание, реорганизация, ликвидация муниципальных образовательных организаций, осуществление функций и полномочий учредителей муниципальных образовательных организаций;</a:t>
          </a:r>
          <a:endParaRPr lang="ru-RU" sz="1100" dirty="0"/>
        </a:p>
      </dgm:t>
    </dgm:pt>
    <dgm:pt modelId="{CD8374D3-5C2B-4050-968F-FF44B8C93036}" type="parTrans" cxnId="{CC9F2512-8398-4CD2-927F-358AA2AFF0D5}">
      <dgm:prSet/>
      <dgm:spPr/>
      <dgm:t>
        <a:bodyPr/>
        <a:lstStyle/>
        <a:p>
          <a:endParaRPr lang="ru-RU"/>
        </a:p>
      </dgm:t>
    </dgm:pt>
    <dgm:pt modelId="{94AD3F60-0CE3-4830-93D9-3B9295AE5977}" type="sibTrans" cxnId="{CC9F2512-8398-4CD2-927F-358AA2AFF0D5}">
      <dgm:prSet/>
      <dgm:spPr/>
      <dgm:t>
        <a:bodyPr/>
        <a:lstStyle/>
        <a:p>
          <a:endParaRPr lang="ru-RU"/>
        </a:p>
      </dgm:t>
    </dgm:pt>
    <dgm:pt modelId="{EDDCD83B-5495-42F6-A8A2-ACADC1FBC255}">
      <dgm:prSet custT="1"/>
      <dgm:spPr/>
      <dgm:t>
        <a:bodyPr/>
        <a:lstStyle/>
        <a:p>
          <a:pPr rtl="0"/>
          <a:r>
            <a:rPr lang="ru-RU" sz="1200" dirty="0" smtClean="0"/>
            <a:t>5) обеспечение содержания зданий и сооружений муниципальных образовательных организаций, обустройство прилегающих к ним территорий;</a:t>
          </a:r>
          <a:endParaRPr lang="ru-RU" sz="1200" dirty="0"/>
        </a:p>
      </dgm:t>
    </dgm:pt>
    <dgm:pt modelId="{44EFA28C-74A8-41F0-9349-950E343B170E}" type="parTrans" cxnId="{0ACB67DD-2898-47A3-818A-9ED380200C53}">
      <dgm:prSet/>
      <dgm:spPr/>
      <dgm:t>
        <a:bodyPr/>
        <a:lstStyle/>
        <a:p>
          <a:endParaRPr lang="ru-RU"/>
        </a:p>
      </dgm:t>
    </dgm:pt>
    <dgm:pt modelId="{C61CF765-B1CF-4C5C-A5BD-7ADDDA1BB3DC}" type="sibTrans" cxnId="{0ACB67DD-2898-47A3-818A-9ED380200C53}">
      <dgm:prSet/>
      <dgm:spPr/>
      <dgm:t>
        <a:bodyPr/>
        <a:lstStyle/>
        <a:p>
          <a:endParaRPr lang="ru-RU"/>
        </a:p>
      </dgm:t>
    </dgm:pt>
    <dgm:pt modelId="{1179413E-E811-4C9B-8E59-4842A9546D60}">
      <dgm:prSet custT="1"/>
      <dgm:spPr/>
      <dgm:t>
        <a:bodyPr/>
        <a:lstStyle/>
        <a:p>
          <a:pPr rtl="0"/>
          <a:r>
            <a:rPr lang="ru-RU" sz="900" dirty="0" smtClean="0"/>
            <a:t>6) учет детей, подлежащих обучению по образовательным программам дошкольного, начального общего, основного общего и среднего общего образования, закрепление муниципальных образовательных организаций за конкретными территориями муниципального района, городского округа;</a:t>
          </a:r>
          <a:endParaRPr lang="ru-RU" sz="900" dirty="0"/>
        </a:p>
      </dgm:t>
    </dgm:pt>
    <dgm:pt modelId="{5BA6EEC9-4F63-483D-AA1E-E6EF9BDAA4CB}" type="parTrans" cxnId="{073AEE3A-677D-4BA5-97E2-5F121234BF70}">
      <dgm:prSet/>
      <dgm:spPr/>
      <dgm:t>
        <a:bodyPr/>
        <a:lstStyle/>
        <a:p>
          <a:endParaRPr lang="ru-RU"/>
        </a:p>
      </dgm:t>
    </dgm:pt>
    <dgm:pt modelId="{C7898F72-D673-4BB9-BEE6-EFE4502C614A}" type="sibTrans" cxnId="{073AEE3A-677D-4BA5-97E2-5F121234BF70}">
      <dgm:prSet/>
      <dgm:spPr/>
      <dgm:t>
        <a:bodyPr/>
        <a:lstStyle/>
        <a:p>
          <a:endParaRPr lang="ru-RU"/>
        </a:p>
      </dgm:t>
    </dgm:pt>
    <dgm:pt modelId="{903A6587-DBD3-425B-9C37-DE546B4C00A6}" type="pres">
      <dgm:prSet presAssocID="{D8BA854B-B7B8-42DE-9BC0-A55A1220598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C82570-1761-4CCE-B5F8-9663C27430B6}" type="pres">
      <dgm:prSet presAssocID="{D8BA854B-B7B8-42DE-9BC0-A55A1220598B}" presName="fgShape" presStyleLbl="fgShp" presStyleIdx="0" presStyleCnt="1"/>
      <dgm:spPr/>
    </dgm:pt>
    <dgm:pt modelId="{6BBB2FA1-9884-467A-9014-347AFB596064}" type="pres">
      <dgm:prSet presAssocID="{D8BA854B-B7B8-42DE-9BC0-A55A1220598B}" presName="linComp" presStyleCnt="0"/>
      <dgm:spPr/>
    </dgm:pt>
    <dgm:pt modelId="{D4DE755E-667E-4591-A3A7-1F2F896EAA7D}" type="pres">
      <dgm:prSet presAssocID="{AF009F4E-064B-41D6-A9F9-C2EC6D83EBF4}" presName="compNode" presStyleCnt="0"/>
      <dgm:spPr/>
    </dgm:pt>
    <dgm:pt modelId="{28B67FC7-B40C-4BED-ACE9-5D1D70B76467}" type="pres">
      <dgm:prSet presAssocID="{AF009F4E-064B-41D6-A9F9-C2EC6D83EBF4}" presName="bkgdShape" presStyleLbl="node1" presStyleIdx="0" presStyleCnt="5"/>
      <dgm:spPr/>
      <dgm:t>
        <a:bodyPr/>
        <a:lstStyle/>
        <a:p>
          <a:endParaRPr lang="ru-RU"/>
        </a:p>
      </dgm:t>
    </dgm:pt>
    <dgm:pt modelId="{9E7C61BE-83BE-4935-B9E4-AA9F33D2A3D1}" type="pres">
      <dgm:prSet presAssocID="{AF009F4E-064B-41D6-A9F9-C2EC6D83EBF4}" presName="nodeTx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29BA25-A759-4F8D-8ECC-2D1DB78A4E25}" type="pres">
      <dgm:prSet presAssocID="{AF009F4E-064B-41D6-A9F9-C2EC6D83EBF4}" presName="invisiNode" presStyleLbl="node1" presStyleIdx="0" presStyleCnt="5"/>
      <dgm:spPr/>
    </dgm:pt>
    <dgm:pt modelId="{56198C50-30CD-4ACD-85B2-4E45B6BF70BB}" type="pres">
      <dgm:prSet presAssocID="{AF009F4E-064B-41D6-A9F9-C2EC6D83EBF4}" presName="imagNode" presStyleLbl="fgImgPlac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A6F861D-91FC-49E9-9C88-33A78BF4F2A2}" type="pres">
      <dgm:prSet presAssocID="{93D78937-6BB7-4BA6-AA09-96B734E9A4D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12C1FC5-FFEF-4805-80FF-97D5985BFE88}" type="pres">
      <dgm:prSet presAssocID="{3EE30534-0C41-4BC4-83DC-CC03F7064677}" presName="compNode" presStyleCnt="0"/>
      <dgm:spPr/>
    </dgm:pt>
    <dgm:pt modelId="{E22B0EC0-6357-487E-948E-7C4DE34B61E3}" type="pres">
      <dgm:prSet presAssocID="{3EE30534-0C41-4BC4-83DC-CC03F7064677}" presName="bkgdShape" presStyleLbl="node1" presStyleIdx="1" presStyleCnt="5"/>
      <dgm:spPr/>
      <dgm:t>
        <a:bodyPr/>
        <a:lstStyle/>
        <a:p>
          <a:endParaRPr lang="ru-RU"/>
        </a:p>
      </dgm:t>
    </dgm:pt>
    <dgm:pt modelId="{B4336436-1F3A-457A-9089-AF7362970AC4}" type="pres">
      <dgm:prSet presAssocID="{3EE30534-0C41-4BC4-83DC-CC03F7064677}" presName="nodeT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50B6D7-3D9F-4B4B-B242-4F1A7E7A95AA}" type="pres">
      <dgm:prSet presAssocID="{3EE30534-0C41-4BC4-83DC-CC03F7064677}" presName="invisiNode" presStyleLbl="node1" presStyleIdx="1" presStyleCnt="5"/>
      <dgm:spPr/>
    </dgm:pt>
    <dgm:pt modelId="{BC5841AF-BB24-482B-8B37-60F43A23B314}" type="pres">
      <dgm:prSet presAssocID="{3EE30534-0C41-4BC4-83DC-CC03F7064677}" presName="imagNode" presStyleLbl="fgImgPlace1" presStyleIdx="1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9DE27C4-99FE-4379-91FD-5C59236162B0}" type="pres">
      <dgm:prSet presAssocID="{56C66B3B-4DCE-4B81-AAFC-414BC72E6DA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716B4AB-9C48-4DDA-9685-26F9D47A9F1C}" type="pres">
      <dgm:prSet presAssocID="{C3613DAC-663D-4B83-8D2B-11A303E7CC07}" presName="compNode" presStyleCnt="0"/>
      <dgm:spPr/>
    </dgm:pt>
    <dgm:pt modelId="{C2532E00-753B-4DC1-A8C4-CCF9867FF5CB}" type="pres">
      <dgm:prSet presAssocID="{C3613DAC-663D-4B83-8D2B-11A303E7CC07}" presName="bkgdShape" presStyleLbl="node1" presStyleIdx="2" presStyleCnt="5"/>
      <dgm:spPr/>
      <dgm:t>
        <a:bodyPr/>
        <a:lstStyle/>
        <a:p>
          <a:endParaRPr lang="ru-RU"/>
        </a:p>
      </dgm:t>
    </dgm:pt>
    <dgm:pt modelId="{7AE51BA5-466E-4FCE-9CC7-CF5289BE6102}" type="pres">
      <dgm:prSet presAssocID="{C3613DAC-663D-4B83-8D2B-11A303E7CC07}" presName="nodeT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93AD90-ACAE-49AC-8FD2-9CF7A07CEDFA}" type="pres">
      <dgm:prSet presAssocID="{C3613DAC-663D-4B83-8D2B-11A303E7CC07}" presName="invisiNode" presStyleLbl="node1" presStyleIdx="2" presStyleCnt="5"/>
      <dgm:spPr/>
    </dgm:pt>
    <dgm:pt modelId="{B7C40066-8382-4048-A404-C5F3977FEF87}" type="pres">
      <dgm:prSet presAssocID="{C3613DAC-663D-4B83-8D2B-11A303E7CC07}" presName="imagNode" presStyleLbl="fgImgPlace1" presStyleIdx="2" presStyleCnt="5" custScaleX="107956" custScaleY="89189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8BD9825-6CD0-40D9-8EA2-39939E3BF6AA}" type="pres">
      <dgm:prSet presAssocID="{94AD3F60-0CE3-4830-93D9-3B9295AE597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5B22E3E-45EF-4431-A2FF-D875213B44FC}" type="pres">
      <dgm:prSet presAssocID="{EDDCD83B-5495-42F6-A8A2-ACADC1FBC255}" presName="compNode" presStyleCnt="0"/>
      <dgm:spPr/>
    </dgm:pt>
    <dgm:pt modelId="{E81671E4-3F92-4288-BEC7-BAF7CA57923A}" type="pres">
      <dgm:prSet presAssocID="{EDDCD83B-5495-42F6-A8A2-ACADC1FBC255}" presName="bkgdShape" presStyleLbl="node1" presStyleIdx="3" presStyleCnt="5"/>
      <dgm:spPr/>
      <dgm:t>
        <a:bodyPr/>
        <a:lstStyle/>
        <a:p>
          <a:endParaRPr lang="ru-RU"/>
        </a:p>
      </dgm:t>
    </dgm:pt>
    <dgm:pt modelId="{BD8E6D7B-F00B-4BD8-A970-36C2B81941A8}" type="pres">
      <dgm:prSet presAssocID="{EDDCD83B-5495-42F6-A8A2-ACADC1FBC255}" presName="nodeT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232FB-FD5E-4088-9B3C-524D55C55666}" type="pres">
      <dgm:prSet presAssocID="{EDDCD83B-5495-42F6-A8A2-ACADC1FBC255}" presName="invisiNode" presStyleLbl="node1" presStyleIdx="3" presStyleCnt="5"/>
      <dgm:spPr/>
    </dgm:pt>
    <dgm:pt modelId="{3E05B45A-CF69-42FB-97B8-E2C341CA8F30}" type="pres">
      <dgm:prSet presAssocID="{EDDCD83B-5495-42F6-A8A2-ACADC1FBC255}" presName="imagNode" presStyleLbl="fgImgPlace1" presStyleIdx="3" presStyleCnt="5" custLinFactNeighborX="-6496" custLinFactNeighborY="-863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3BCF91E-8CDF-4B6E-858E-98EEA5D33A69}" type="pres">
      <dgm:prSet presAssocID="{C61CF765-B1CF-4C5C-A5BD-7ADDDA1BB3D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F49D2E2-5FF6-4077-A3F3-875ADA1E9738}" type="pres">
      <dgm:prSet presAssocID="{1179413E-E811-4C9B-8E59-4842A9546D60}" presName="compNode" presStyleCnt="0"/>
      <dgm:spPr/>
    </dgm:pt>
    <dgm:pt modelId="{D09DF766-04D8-404D-BBD3-F1320488C7BF}" type="pres">
      <dgm:prSet presAssocID="{1179413E-E811-4C9B-8E59-4842A9546D60}" presName="bkgdShape" presStyleLbl="node1" presStyleIdx="4" presStyleCnt="5"/>
      <dgm:spPr/>
      <dgm:t>
        <a:bodyPr/>
        <a:lstStyle/>
        <a:p>
          <a:endParaRPr lang="ru-RU"/>
        </a:p>
      </dgm:t>
    </dgm:pt>
    <dgm:pt modelId="{1261AD01-C851-4F4E-B886-5F74FB25AA25}" type="pres">
      <dgm:prSet presAssocID="{1179413E-E811-4C9B-8E59-4842A9546D60}" presName="nodeT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8217BD-423C-4088-B674-58B74A7C22B5}" type="pres">
      <dgm:prSet presAssocID="{1179413E-E811-4C9B-8E59-4842A9546D60}" presName="invisiNode" presStyleLbl="node1" presStyleIdx="4" presStyleCnt="5"/>
      <dgm:spPr/>
    </dgm:pt>
    <dgm:pt modelId="{E0FF5F9A-6836-4458-862F-8757C473839B}" type="pres">
      <dgm:prSet presAssocID="{1179413E-E811-4C9B-8E59-4842A9546D60}" presName="imagNode" presStyleLbl="fgImgPlace1" presStyleIdx="4" presStyleCnt="5" custScaleX="110275" custScaleY="87687" custLinFactNeighborX="710" custLinFactNeighborY="-5406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D9EE4790-37D8-4F6E-8C87-BF36F85962F9}" type="presOf" srcId="{AF009F4E-064B-41D6-A9F9-C2EC6D83EBF4}" destId="{28B67FC7-B40C-4BED-ACE9-5D1D70B76467}" srcOrd="0" destOrd="0" presId="urn:microsoft.com/office/officeart/2005/8/layout/hList7"/>
    <dgm:cxn modelId="{FEB05D74-BA97-4981-B54E-73D25337B9EF}" type="presOf" srcId="{AF009F4E-064B-41D6-A9F9-C2EC6D83EBF4}" destId="{9E7C61BE-83BE-4935-B9E4-AA9F33D2A3D1}" srcOrd="1" destOrd="0" presId="urn:microsoft.com/office/officeart/2005/8/layout/hList7"/>
    <dgm:cxn modelId="{0D921EA1-5455-4E99-A181-D1B37C7499B8}" type="presOf" srcId="{C3613DAC-663D-4B83-8D2B-11A303E7CC07}" destId="{7AE51BA5-466E-4FCE-9CC7-CF5289BE6102}" srcOrd="1" destOrd="0" presId="urn:microsoft.com/office/officeart/2005/8/layout/hList7"/>
    <dgm:cxn modelId="{18EDF2B9-60F5-4238-8DBB-57A736C22769}" type="presOf" srcId="{C61CF765-B1CF-4C5C-A5BD-7ADDDA1BB3DC}" destId="{83BCF91E-8CDF-4B6E-858E-98EEA5D33A69}" srcOrd="0" destOrd="0" presId="urn:microsoft.com/office/officeart/2005/8/layout/hList7"/>
    <dgm:cxn modelId="{7983667E-1849-415E-A820-A057085B0AC3}" type="presOf" srcId="{56C66B3B-4DCE-4B81-AAFC-414BC72E6DA9}" destId="{C9DE27C4-99FE-4379-91FD-5C59236162B0}" srcOrd="0" destOrd="0" presId="urn:microsoft.com/office/officeart/2005/8/layout/hList7"/>
    <dgm:cxn modelId="{D6D8B710-144F-4801-87B3-C9B79095FBAB}" type="presOf" srcId="{EDDCD83B-5495-42F6-A8A2-ACADC1FBC255}" destId="{E81671E4-3F92-4288-BEC7-BAF7CA57923A}" srcOrd="0" destOrd="0" presId="urn:microsoft.com/office/officeart/2005/8/layout/hList7"/>
    <dgm:cxn modelId="{7AC68422-5ED9-4BB2-BFA5-B774A35695DB}" type="presOf" srcId="{94AD3F60-0CE3-4830-93D9-3B9295AE5977}" destId="{58BD9825-6CD0-40D9-8EA2-39939E3BF6AA}" srcOrd="0" destOrd="0" presId="urn:microsoft.com/office/officeart/2005/8/layout/hList7"/>
    <dgm:cxn modelId="{DBC464C3-0302-4683-9736-6EF193F3FA80}" type="presOf" srcId="{1179413E-E811-4C9B-8E59-4842A9546D60}" destId="{D09DF766-04D8-404D-BBD3-F1320488C7BF}" srcOrd="0" destOrd="0" presId="urn:microsoft.com/office/officeart/2005/8/layout/hList7"/>
    <dgm:cxn modelId="{0ACB67DD-2898-47A3-818A-9ED380200C53}" srcId="{D8BA854B-B7B8-42DE-9BC0-A55A1220598B}" destId="{EDDCD83B-5495-42F6-A8A2-ACADC1FBC255}" srcOrd="3" destOrd="0" parTransId="{44EFA28C-74A8-41F0-9349-950E343B170E}" sibTransId="{C61CF765-B1CF-4C5C-A5BD-7ADDDA1BB3DC}"/>
    <dgm:cxn modelId="{4DDFE6DA-7E0C-4305-9964-782F13C7B08A}" type="presOf" srcId="{1179413E-E811-4C9B-8E59-4842A9546D60}" destId="{1261AD01-C851-4F4E-B886-5F74FB25AA25}" srcOrd="1" destOrd="0" presId="urn:microsoft.com/office/officeart/2005/8/layout/hList7"/>
    <dgm:cxn modelId="{8B445410-6B62-468B-88B6-A889FF25E746}" srcId="{D8BA854B-B7B8-42DE-9BC0-A55A1220598B}" destId="{AF009F4E-064B-41D6-A9F9-C2EC6D83EBF4}" srcOrd="0" destOrd="0" parTransId="{0E69EE6B-9236-432A-B636-7F529F07BA26}" sibTransId="{93D78937-6BB7-4BA6-AA09-96B734E9A4DC}"/>
    <dgm:cxn modelId="{CC9F2512-8398-4CD2-927F-358AA2AFF0D5}" srcId="{D8BA854B-B7B8-42DE-9BC0-A55A1220598B}" destId="{C3613DAC-663D-4B83-8D2B-11A303E7CC07}" srcOrd="2" destOrd="0" parTransId="{CD8374D3-5C2B-4050-968F-FF44B8C93036}" sibTransId="{94AD3F60-0CE3-4830-93D9-3B9295AE5977}"/>
    <dgm:cxn modelId="{D4C2E982-7133-42EA-9050-764AE061FC2A}" type="presOf" srcId="{3EE30534-0C41-4BC4-83DC-CC03F7064677}" destId="{E22B0EC0-6357-487E-948E-7C4DE34B61E3}" srcOrd="0" destOrd="0" presId="urn:microsoft.com/office/officeart/2005/8/layout/hList7"/>
    <dgm:cxn modelId="{C3F9279F-6259-473A-A997-A813951803E8}" type="presOf" srcId="{C3613DAC-663D-4B83-8D2B-11A303E7CC07}" destId="{C2532E00-753B-4DC1-A8C4-CCF9867FF5CB}" srcOrd="0" destOrd="0" presId="urn:microsoft.com/office/officeart/2005/8/layout/hList7"/>
    <dgm:cxn modelId="{513A373F-0F48-47BA-B01F-624CEF1976AD}" type="presOf" srcId="{D8BA854B-B7B8-42DE-9BC0-A55A1220598B}" destId="{903A6587-DBD3-425B-9C37-DE546B4C00A6}" srcOrd="0" destOrd="0" presId="urn:microsoft.com/office/officeart/2005/8/layout/hList7"/>
    <dgm:cxn modelId="{073AEE3A-677D-4BA5-97E2-5F121234BF70}" srcId="{D8BA854B-B7B8-42DE-9BC0-A55A1220598B}" destId="{1179413E-E811-4C9B-8E59-4842A9546D60}" srcOrd="4" destOrd="0" parTransId="{5BA6EEC9-4F63-483D-AA1E-E6EF9BDAA4CB}" sibTransId="{C7898F72-D673-4BB9-BEE6-EFE4502C614A}"/>
    <dgm:cxn modelId="{5C73A54C-FCE8-49B6-871E-24AA047ED594}" type="presOf" srcId="{EDDCD83B-5495-42F6-A8A2-ACADC1FBC255}" destId="{BD8E6D7B-F00B-4BD8-A970-36C2B81941A8}" srcOrd="1" destOrd="0" presId="urn:microsoft.com/office/officeart/2005/8/layout/hList7"/>
    <dgm:cxn modelId="{6A6E018D-BDB7-42B4-BAA0-E13F02E02897}" type="presOf" srcId="{93D78937-6BB7-4BA6-AA09-96B734E9A4DC}" destId="{4A6F861D-91FC-49E9-9C88-33A78BF4F2A2}" srcOrd="0" destOrd="0" presId="urn:microsoft.com/office/officeart/2005/8/layout/hList7"/>
    <dgm:cxn modelId="{DABD4AF3-72BC-432B-B882-6F617462A685}" type="presOf" srcId="{3EE30534-0C41-4BC4-83DC-CC03F7064677}" destId="{B4336436-1F3A-457A-9089-AF7362970AC4}" srcOrd="1" destOrd="0" presId="urn:microsoft.com/office/officeart/2005/8/layout/hList7"/>
    <dgm:cxn modelId="{AD2E44F0-BA81-4792-915E-48EABBEF198B}" srcId="{D8BA854B-B7B8-42DE-9BC0-A55A1220598B}" destId="{3EE30534-0C41-4BC4-83DC-CC03F7064677}" srcOrd="1" destOrd="0" parTransId="{FDE67F82-0B30-483C-BA5C-8D93C1D120AC}" sibTransId="{56C66B3B-4DCE-4B81-AAFC-414BC72E6DA9}"/>
    <dgm:cxn modelId="{9202ED1F-A931-4627-9EA6-1F13DD79B0BD}" type="presParOf" srcId="{903A6587-DBD3-425B-9C37-DE546B4C00A6}" destId="{65C82570-1761-4CCE-B5F8-9663C27430B6}" srcOrd="0" destOrd="0" presId="urn:microsoft.com/office/officeart/2005/8/layout/hList7"/>
    <dgm:cxn modelId="{6681F635-5140-47CB-B313-351B72245D1A}" type="presParOf" srcId="{903A6587-DBD3-425B-9C37-DE546B4C00A6}" destId="{6BBB2FA1-9884-467A-9014-347AFB596064}" srcOrd="1" destOrd="0" presId="urn:microsoft.com/office/officeart/2005/8/layout/hList7"/>
    <dgm:cxn modelId="{D1179D53-38D5-4235-B29E-AA4F483777CF}" type="presParOf" srcId="{6BBB2FA1-9884-467A-9014-347AFB596064}" destId="{D4DE755E-667E-4591-A3A7-1F2F896EAA7D}" srcOrd="0" destOrd="0" presId="urn:microsoft.com/office/officeart/2005/8/layout/hList7"/>
    <dgm:cxn modelId="{6A0E141C-546E-4DC6-905D-74872DB8F5D0}" type="presParOf" srcId="{D4DE755E-667E-4591-A3A7-1F2F896EAA7D}" destId="{28B67FC7-B40C-4BED-ACE9-5D1D70B76467}" srcOrd="0" destOrd="0" presId="urn:microsoft.com/office/officeart/2005/8/layout/hList7"/>
    <dgm:cxn modelId="{2795E47D-6B73-4EC3-8E86-25B9CC45E717}" type="presParOf" srcId="{D4DE755E-667E-4591-A3A7-1F2F896EAA7D}" destId="{9E7C61BE-83BE-4935-B9E4-AA9F33D2A3D1}" srcOrd="1" destOrd="0" presId="urn:microsoft.com/office/officeart/2005/8/layout/hList7"/>
    <dgm:cxn modelId="{759A29E8-A9C0-4DAC-B845-54D5A7B0FA5F}" type="presParOf" srcId="{D4DE755E-667E-4591-A3A7-1F2F896EAA7D}" destId="{5329BA25-A759-4F8D-8ECC-2D1DB78A4E25}" srcOrd="2" destOrd="0" presId="urn:microsoft.com/office/officeart/2005/8/layout/hList7"/>
    <dgm:cxn modelId="{04FF68F0-B6C2-4E85-A410-6E59F1F87DE2}" type="presParOf" srcId="{D4DE755E-667E-4591-A3A7-1F2F896EAA7D}" destId="{56198C50-30CD-4ACD-85B2-4E45B6BF70BB}" srcOrd="3" destOrd="0" presId="urn:microsoft.com/office/officeart/2005/8/layout/hList7"/>
    <dgm:cxn modelId="{D098FEEB-A948-4C5B-BFBB-A757F505E728}" type="presParOf" srcId="{6BBB2FA1-9884-467A-9014-347AFB596064}" destId="{4A6F861D-91FC-49E9-9C88-33A78BF4F2A2}" srcOrd="1" destOrd="0" presId="urn:microsoft.com/office/officeart/2005/8/layout/hList7"/>
    <dgm:cxn modelId="{953A65A7-1520-4325-B2B4-6A31E7E855BF}" type="presParOf" srcId="{6BBB2FA1-9884-467A-9014-347AFB596064}" destId="{B12C1FC5-FFEF-4805-80FF-97D5985BFE88}" srcOrd="2" destOrd="0" presId="urn:microsoft.com/office/officeart/2005/8/layout/hList7"/>
    <dgm:cxn modelId="{305FCC1C-2A97-4799-A09E-10FF11FB8C45}" type="presParOf" srcId="{B12C1FC5-FFEF-4805-80FF-97D5985BFE88}" destId="{E22B0EC0-6357-487E-948E-7C4DE34B61E3}" srcOrd="0" destOrd="0" presId="urn:microsoft.com/office/officeart/2005/8/layout/hList7"/>
    <dgm:cxn modelId="{BA431C9B-327F-419F-9C5B-4C4267A1BD77}" type="presParOf" srcId="{B12C1FC5-FFEF-4805-80FF-97D5985BFE88}" destId="{B4336436-1F3A-457A-9089-AF7362970AC4}" srcOrd="1" destOrd="0" presId="urn:microsoft.com/office/officeart/2005/8/layout/hList7"/>
    <dgm:cxn modelId="{6DDAE571-549E-43E2-AE0A-9C3F656D89F8}" type="presParOf" srcId="{B12C1FC5-FFEF-4805-80FF-97D5985BFE88}" destId="{3750B6D7-3D9F-4B4B-B242-4F1A7E7A95AA}" srcOrd="2" destOrd="0" presId="urn:microsoft.com/office/officeart/2005/8/layout/hList7"/>
    <dgm:cxn modelId="{A7833A59-7A09-4F2D-A3D0-2BEFC09F0AB5}" type="presParOf" srcId="{B12C1FC5-FFEF-4805-80FF-97D5985BFE88}" destId="{BC5841AF-BB24-482B-8B37-60F43A23B314}" srcOrd="3" destOrd="0" presId="urn:microsoft.com/office/officeart/2005/8/layout/hList7"/>
    <dgm:cxn modelId="{7F5CDB25-A7FB-4A03-BCEA-C5A29564AE16}" type="presParOf" srcId="{6BBB2FA1-9884-467A-9014-347AFB596064}" destId="{C9DE27C4-99FE-4379-91FD-5C59236162B0}" srcOrd="3" destOrd="0" presId="urn:microsoft.com/office/officeart/2005/8/layout/hList7"/>
    <dgm:cxn modelId="{0C322997-3146-45AB-BDF7-B69B956DCDDD}" type="presParOf" srcId="{6BBB2FA1-9884-467A-9014-347AFB596064}" destId="{E716B4AB-9C48-4DDA-9685-26F9D47A9F1C}" srcOrd="4" destOrd="0" presId="urn:microsoft.com/office/officeart/2005/8/layout/hList7"/>
    <dgm:cxn modelId="{9A303953-3421-48B1-8F1B-08A005F8C272}" type="presParOf" srcId="{E716B4AB-9C48-4DDA-9685-26F9D47A9F1C}" destId="{C2532E00-753B-4DC1-A8C4-CCF9867FF5CB}" srcOrd="0" destOrd="0" presId="urn:microsoft.com/office/officeart/2005/8/layout/hList7"/>
    <dgm:cxn modelId="{A856F6E7-D97C-4CFD-A39E-BAC68F1C2B68}" type="presParOf" srcId="{E716B4AB-9C48-4DDA-9685-26F9D47A9F1C}" destId="{7AE51BA5-466E-4FCE-9CC7-CF5289BE6102}" srcOrd="1" destOrd="0" presId="urn:microsoft.com/office/officeart/2005/8/layout/hList7"/>
    <dgm:cxn modelId="{B7A72206-F27D-4AEE-94B5-4115CB3233DA}" type="presParOf" srcId="{E716B4AB-9C48-4DDA-9685-26F9D47A9F1C}" destId="{B493AD90-ACAE-49AC-8FD2-9CF7A07CEDFA}" srcOrd="2" destOrd="0" presId="urn:microsoft.com/office/officeart/2005/8/layout/hList7"/>
    <dgm:cxn modelId="{45FF951C-25AB-4359-8601-8795C4786175}" type="presParOf" srcId="{E716B4AB-9C48-4DDA-9685-26F9D47A9F1C}" destId="{B7C40066-8382-4048-A404-C5F3977FEF87}" srcOrd="3" destOrd="0" presId="urn:microsoft.com/office/officeart/2005/8/layout/hList7"/>
    <dgm:cxn modelId="{C2465458-6D4A-4A45-B2C8-9C5A9FA07EA6}" type="presParOf" srcId="{6BBB2FA1-9884-467A-9014-347AFB596064}" destId="{58BD9825-6CD0-40D9-8EA2-39939E3BF6AA}" srcOrd="5" destOrd="0" presId="urn:microsoft.com/office/officeart/2005/8/layout/hList7"/>
    <dgm:cxn modelId="{A4F3E4C5-A884-4E38-AD47-7B39E78F66F1}" type="presParOf" srcId="{6BBB2FA1-9884-467A-9014-347AFB596064}" destId="{15B22E3E-45EF-4431-A2FF-D875213B44FC}" srcOrd="6" destOrd="0" presId="urn:microsoft.com/office/officeart/2005/8/layout/hList7"/>
    <dgm:cxn modelId="{467FA16D-AA9A-4799-9906-F9B974656DA6}" type="presParOf" srcId="{15B22E3E-45EF-4431-A2FF-D875213B44FC}" destId="{E81671E4-3F92-4288-BEC7-BAF7CA57923A}" srcOrd="0" destOrd="0" presId="urn:microsoft.com/office/officeart/2005/8/layout/hList7"/>
    <dgm:cxn modelId="{FE3DCA02-D7DF-4669-9998-DB0E16CE87A5}" type="presParOf" srcId="{15B22E3E-45EF-4431-A2FF-D875213B44FC}" destId="{BD8E6D7B-F00B-4BD8-A970-36C2B81941A8}" srcOrd="1" destOrd="0" presId="urn:microsoft.com/office/officeart/2005/8/layout/hList7"/>
    <dgm:cxn modelId="{865516C9-09D4-4E61-A15A-0FB771A8C156}" type="presParOf" srcId="{15B22E3E-45EF-4431-A2FF-D875213B44FC}" destId="{318232FB-FD5E-4088-9B3C-524D55C55666}" srcOrd="2" destOrd="0" presId="urn:microsoft.com/office/officeart/2005/8/layout/hList7"/>
    <dgm:cxn modelId="{1C2486B7-B03B-46C0-8DFF-4B0878EB2216}" type="presParOf" srcId="{15B22E3E-45EF-4431-A2FF-D875213B44FC}" destId="{3E05B45A-CF69-42FB-97B8-E2C341CA8F30}" srcOrd="3" destOrd="0" presId="urn:microsoft.com/office/officeart/2005/8/layout/hList7"/>
    <dgm:cxn modelId="{D728D8E1-C3FF-4097-8038-56BDFA705BAA}" type="presParOf" srcId="{6BBB2FA1-9884-467A-9014-347AFB596064}" destId="{83BCF91E-8CDF-4B6E-858E-98EEA5D33A69}" srcOrd="7" destOrd="0" presId="urn:microsoft.com/office/officeart/2005/8/layout/hList7"/>
    <dgm:cxn modelId="{76F55922-118B-47EF-B466-8071266CE0B0}" type="presParOf" srcId="{6BBB2FA1-9884-467A-9014-347AFB596064}" destId="{DF49D2E2-5FF6-4077-A3F3-875ADA1E9738}" srcOrd="8" destOrd="0" presId="urn:microsoft.com/office/officeart/2005/8/layout/hList7"/>
    <dgm:cxn modelId="{97B68D66-5C98-4755-BCDB-9721D68F2715}" type="presParOf" srcId="{DF49D2E2-5FF6-4077-A3F3-875ADA1E9738}" destId="{D09DF766-04D8-404D-BBD3-F1320488C7BF}" srcOrd="0" destOrd="0" presId="urn:microsoft.com/office/officeart/2005/8/layout/hList7"/>
    <dgm:cxn modelId="{C4465645-E6AE-404C-BB16-221A6E96495E}" type="presParOf" srcId="{DF49D2E2-5FF6-4077-A3F3-875ADA1E9738}" destId="{1261AD01-C851-4F4E-B886-5F74FB25AA25}" srcOrd="1" destOrd="0" presId="urn:microsoft.com/office/officeart/2005/8/layout/hList7"/>
    <dgm:cxn modelId="{8DB61ED5-87EC-42D3-81EB-2B1FC183A7A7}" type="presParOf" srcId="{DF49D2E2-5FF6-4077-A3F3-875ADA1E9738}" destId="{1F8217BD-423C-4088-B674-58B74A7C22B5}" srcOrd="2" destOrd="0" presId="urn:microsoft.com/office/officeart/2005/8/layout/hList7"/>
    <dgm:cxn modelId="{499D64C9-FF13-46FD-A257-A2AE62D998EE}" type="presParOf" srcId="{DF49D2E2-5FF6-4077-A3F3-875ADA1E9738}" destId="{E0FF5F9A-6836-4458-862F-8757C473839B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68FE3FD-277C-489B-95CA-73326AB95D11}" type="doc">
      <dgm:prSet loTypeId="urn:microsoft.com/office/officeart/2005/8/layout/h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E342C6-7385-4314-B197-4D8F8332A737}">
      <dgm:prSet/>
      <dgm:spPr/>
      <dgm:t>
        <a:bodyPr/>
        <a:lstStyle/>
        <a:p>
          <a:pPr rtl="0"/>
          <a:r>
            <a:rPr lang="ru-RU" smtClean="0"/>
            <a:t>2. Образование подразделяется на </a:t>
          </a:r>
          <a:endParaRPr lang="ru-RU"/>
        </a:p>
      </dgm:t>
    </dgm:pt>
    <dgm:pt modelId="{C143D95A-C8D5-4E68-BA52-42D5CD345F76}" type="parTrans" cxnId="{DA5048A5-3C55-44B0-BF07-A568279FB5AB}">
      <dgm:prSet/>
      <dgm:spPr/>
      <dgm:t>
        <a:bodyPr/>
        <a:lstStyle/>
        <a:p>
          <a:endParaRPr lang="ru-RU"/>
        </a:p>
      </dgm:t>
    </dgm:pt>
    <dgm:pt modelId="{203F4102-8E0C-41C5-96EF-28CBAF3E99D1}" type="sibTrans" cxnId="{DA5048A5-3C55-44B0-BF07-A568279FB5AB}">
      <dgm:prSet/>
      <dgm:spPr/>
      <dgm:t>
        <a:bodyPr/>
        <a:lstStyle/>
        <a:p>
          <a:endParaRPr lang="ru-RU"/>
        </a:p>
      </dgm:t>
    </dgm:pt>
    <dgm:pt modelId="{F371350F-A6F8-4962-9723-6862EE3BFA19}">
      <dgm:prSet/>
      <dgm:spPr/>
      <dgm:t>
        <a:bodyPr/>
        <a:lstStyle/>
        <a:p>
          <a:pPr rtl="0"/>
          <a:r>
            <a:rPr lang="ru-RU" smtClean="0"/>
            <a:t>общее образование, </a:t>
          </a:r>
          <a:endParaRPr lang="ru-RU"/>
        </a:p>
      </dgm:t>
    </dgm:pt>
    <dgm:pt modelId="{DAF00D56-4A73-40D7-9776-CF27B805765A}" type="parTrans" cxnId="{5DAEB69F-C3E0-45F5-A9C7-0EAF01AD6FAD}">
      <dgm:prSet/>
      <dgm:spPr/>
      <dgm:t>
        <a:bodyPr/>
        <a:lstStyle/>
        <a:p>
          <a:endParaRPr lang="ru-RU"/>
        </a:p>
      </dgm:t>
    </dgm:pt>
    <dgm:pt modelId="{211922C5-D5CA-4F32-9347-4AD0A0AABF0B}" type="sibTrans" cxnId="{5DAEB69F-C3E0-45F5-A9C7-0EAF01AD6FAD}">
      <dgm:prSet/>
      <dgm:spPr/>
      <dgm:t>
        <a:bodyPr/>
        <a:lstStyle/>
        <a:p>
          <a:endParaRPr lang="ru-RU"/>
        </a:p>
      </dgm:t>
    </dgm:pt>
    <dgm:pt modelId="{B86A3A38-2CC4-42AE-9651-E27085402730}">
      <dgm:prSet/>
      <dgm:spPr/>
      <dgm:t>
        <a:bodyPr/>
        <a:lstStyle/>
        <a:p>
          <a:pPr rtl="0"/>
          <a:r>
            <a:rPr lang="ru-RU" smtClean="0"/>
            <a:t>профессиональное образование, </a:t>
          </a:r>
          <a:endParaRPr lang="ru-RU"/>
        </a:p>
      </dgm:t>
    </dgm:pt>
    <dgm:pt modelId="{26DCD49E-5666-4DFB-BE9A-C5962B465E16}" type="parTrans" cxnId="{A9CB6478-6CE5-4CB7-9247-539F86033A4F}">
      <dgm:prSet/>
      <dgm:spPr/>
      <dgm:t>
        <a:bodyPr/>
        <a:lstStyle/>
        <a:p>
          <a:endParaRPr lang="ru-RU"/>
        </a:p>
      </dgm:t>
    </dgm:pt>
    <dgm:pt modelId="{B1A35792-5C52-4A3E-A744-62CA90F9DAAC}" type="sibTrans" cxnId="{A9CB6478-6CE5-4CB7-9247-539F86033A4F}">
      <dgm:prSet/>
      <dgm:spPr/>
      <dgm:t>
        <a:bodyPr/>
        <a:lstStyle/>
        <a:p>
          <a:endParaRPr lang="ru-RU"/>
        </a:p>
      </dgm:t>
    </dgm:pt>
    <dgm:pt modelId="{1FE59DA8-1593-4D0D-8F63-0CD31C576E55}">
      <dgm:prSet/>
      <dgm:spPr/>
      <dgm:t>
        <a:bodyPr/>
        <a:lstStyle/>
        <a:p>
          <a:pPr rtl="0"/>
          <a:r>
            <a:rPr lang="ru-RU" dirty="0" smtClean="0"/>
            <a:t>дополнительное образование и профессиональное обучение, обеспечивающие возможность реализации права на образование в течение всей жизни (непрерывное образование).</a:t>
          </a:r>
          <a:endParaRPr lang="ru-RU" dirty="0"/>
        </a:p>
      </dgm:t>
    </dgm:pt>
    <dgm:pt modelId="{2DD66020-E883-4E2F-AA24-972F3C3F8726}" type="parTrans" cxnId="{18296442-582B-485C-93ED-10BCF6011D09}">
      <dgm:prSet/>
      <dgm:spPr/>
      <dgm:t>
        <a:bodyPr/>
        <a:lstStyle/>
        <a:p>
          <a:endParaRPr lang="ru-RU"/>
        </a:p>
      </dgm:t>
    </dgm:pt>
    <dgm:pt modelId="{098BF10A-16A2-4161-99FC-812742DAE58D}" type="sibTrans" cxnId="{18296442-582B-485C-93ED-10BCF6011D09}">
      <dgm:prSet/>
      <dgm:spPr/>
      <dgm:t>
        <a:bodyPr/>
        <a:lstStyle/>
        <a:p>
          <a:endParaRPr lang="ru-RU"/>
        </a:p>
      </dgm:t>
    </dgm:pt>
    <dgm:pt modelId="{9B1E7B0A-5C0A-4708-9A8A-16CAE2612A77}">
      <dgm:prSet/>
      <dgm:spPr/>
      <dgm:t>
        <a:bodyPr/>
        <a:lstStyle/>
        <a:p>
          <a:pPr rtl="0"/>
          <a:r>
            <a:rPr lang="ru-RU" dirty="0" smtClean="0"/>
            <a:t>3. Общее образование и профессиональное образование реализуются по уровням образования. </a:t>
          </a:r>
        </a:p>
        <a:p>
          <a:pPr rtl="0"/>
          <a:r>
            <a:rPr lang="ru-RU" dirty="0" smtClean="0"/>
            <a:t>4. В Российской Федерации устанавливаются следующие уровни общего образования:</a:t>
          </a:r>
          <a:endParaRPr lang="ru-RU" dirty="0"/>
        </a:p>
      </dgm:t>
    </dgm:pt>
    <dgm:pt modelId="{51DACFE5-8BA6-434B-BFF1-001736CBDCDB}" type="parTrans" cxnId="{F40C6DD3-1BB2-47FA-B8F9-3F3A3994C8ED}">
      <dgm:prSet/>
      <dgm:spPr/>
      <dgm:t>
        <a:bodyPr/>
        <a:lstStyle/>
        <a:p>
          <a:endParaRPr lang="ru-RU"/>
        </a:p>
      </dgm:t>
    </dgm:pt>
    <dgm:pt modelId="{EAAB3866-6724-4712-9995-A74375ECFC34}" type="sibTrans" cxnId="{F40C6DD3-1BB2-47FA-B8F9-3F3A3994C8ED}">
      <dgm:prSet/>
      <dgm:spPr/>
      <dgm:t>
        <a:bodyPr/>
        <a:lstStyle/>
        <a:p>
          <a:endParaRPr lang="ru-RU"/>
        </a:p>
      </dgm:t>
    </dgm:pt>
    <dgm:pt modelId="{21CB77ED-9D5A-4312-A54B-FAD48AED5D8C}">
      <dgm:prSet/>
      <dgm:spPr/>
      <dgm:t>
        <a:bodyPr/>
        <a:lstStyle/>
        <a:p>
          <a:pPr rtl="0"/>
          <a:r>
            <a:rPr lang="ru-RU" smtClean="0"/>
            <a:t>дошкольное образование;</a:t>
          </a:r>
          <a:endParaRPr lang="ru-RU"/>
        </a:p>
      </dgm:t>
    </dgm:pt>
    <dgm:pt modelId="{59B3EF25-676E-458B-AD30-536AADD68A17}" type="parTrans" cxnId="{E24F2B38-064C-42C6-AF99-76FD04DFCC98}">
      <dgm:prSet/>
      <dgm:spPr/>
      <dgm:t>
        <a:bodyPr/>
        <a:lstStyle/>
        <a:p>
          <a:endParaRPr lang="ru-RU"/>
        </a:p>
      </dgm:t>
    </dgm:pt>
    <dgm:pt modelId="{D04DAF82-6B00-4F61-A2A9-40784A9083DC}" type="sibTrans" cxnId="{E24F2B38-064C-42C6-AF99-76FD04DFCC98}">
      <dgm:prSet/>
      <dgm:spPr/>
      <dgm:t>
        <a:bodyPr/>
        <a:lstStyle/>
        <a:p>
          <a:endParaRPr lang="ru-RU"/>
        </a:p>
      </dgm:t>
    </dgm:pt>
    <dgm:pt modelId="{1A18FAA6-54CD-424E-A352-F4A343E88F42}">
      <dgm:prSet/>
      <dgm:spPr/>
      <dgm:t>
        <a:bodyPr/>
        <a:lstStyle/>
        <a:p>
          <a:pPr rtl="0"/>
          <a:r>
            <a:rPr lang="ru-RU" smtClean="0"/>
            <a:t>начальное общее образование;</a:t>
          </a:r>
          <a:endParaRPr lang="ru-RU"/>
        </a:p>
      </dgm:t>
    </dgm:pt>
    <dgm:pt modelId="{A42A497D-BE9B-469A-B7F6-101A33F6E61C}" type="parTrans" cxnId="{0DB21565-2078-4E15-95FC-8EB75E70C043}">
      <dgm:prSet/>
      <dgm:spPr/>
      <dgm:t>
        <a:bodyPr/>
        <a:lstStyle/>
        <a:p>
          <a:endParaRPr lang="ru-RU"/>
        </a:p>
      </dgm:t>
    </dgm:pt>
    <dgm:pt modelId="{D1EC8BF0-79EA-489B-91BA-939578994F47}" type="sibTrans" cxnId="{0DB21565-2078-4E15-95FC-8EB75E70C043}">
      <dgm:prSet/>
      <dgm:spPr/>
      <dgm:t>
        <a:bodyPr/>
        <a:lstStyle/>
        <a:p>
          <a:endParaRPr lang="ru-RU"/>
        </a:p>
      </dgm:t>
    </dgm:pt>
    <dgm:pt modelId="{12BC529F-206B-472C-890E-4F8CC5658905}">
      <dgm:prSet/>
      <dgm:spPr/>
      <dgm:t>
        <a:bodyPr/>
        <a:lstStyle/>
        <a:p>
          <a:pPr rtl="0"/>
          <a:r>
            <a:rPr lang="ru-RU" dirty="0" smtClean="0"/>
            <a:t>основное общее образование;</a:t>
          </a:r>
          <a:endParaRPr lang="ru-RU" dirty="0"/>
        </a:p>
      </dgm:t>
    </dgm:pt>
    <dgm:pt modelId="{65DCF3B5-BD5E-45DC-9835-655AF8092172}" type="parTrans" cxnId="{4BF3C254-0EF0-4021-B416-C1AD346DB615}">
      <dgm:prSet/>
      <dgm:spPr/>
      <dgm:t>
        <a:bodyPr/>
        <a:lstStyle/>
        <a:p>
          <a:endParaRPr lang="ru-RU"/>
        </a:p>
      </dgm:t>
    </dgm:pt>
    <dgm:pt modelId="{7F81A316-E0F2-4D29-BDA3-5C86B39A0CE8}" type="sibTrans" cxnId="{4BF3C254-0EF0-4021-B416-C1AD346DB615}">
      <dgm:prSet/>
      <dgm:spPr/>
      <dgm:t>
        <a:bodyPr/>
        <a:lstStyle/>
        <a:p>
          <a:endParaRPr lang="ru-RU"/>
        </a:p>
      </dgm:t>
    </dgm:pt>
    <dgm:pt modelId="{14FAF800-C37A-464B-8CB3-31A4DB7FDA8B}">
      <dgm:prSet/>
      <dgm:spPr/>
      <dgm:t>
        <a:bodyPr/>
        <a:lstStyle/>
        <a:p>
          <a:pPr rtl="0"/>
          <a:r>
            <a:rPr lang="ru-RU" dirty="0" smtClean="0"/>
            <a:t>среднее общее образование.</a:t>
          </a:r>
          <a:endParaRPr lang="ru-RU" dirty="0"/>
        </a:p>
      </dgm:t>
    </dgm:pt>
    <dgm:pt modelId="{2FA64A72-68BA-42F9-AAA8-1E1FB2AEC39F}" type="parTrans" cxnId="{0A261729-5327-4BD9-A38A-A7725C1789EB}">
      <dgm:prSet/>
      <dgm:spPr/>
      <dgm:t>
        <a:bodyPr/>
        <a:lstStyle/>
        <a:p>
          <a:endParaRPr lang="ru-RU"/>
        </a:p>
      </dgm:t>
    </dgm:pt>
    <dgm:pt modelId="{8B73FBF5-C263-4C3C-8C78-CA5B2B179703}" type="sibTrans" cxnId="{0A261729-5327-4BD9-A38A-A7725C1789EB}">
      <dgm:prSet/>
      <dgm:spPr/>
      <dgm:t>
        <a:bodyPr/>
        <a:lstStyle/>
        <a:p>
          <a:endParaRPr lang="ru-RU"/>
        </a:p>
      </dgm:t>
    </dgm:pt>
    <dgm:pt modelId="{A3CDE3A2-21A7-4FB2-97FC-F4970D80082E}" type="pres">
      <dgm:prSet presAssocID="{C68FE3FD-277C-489B-95CA-73326AB95D1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935C68-FA75-48A3-A776-A180721D4073}" type="pres">
      <dgm:prSet presAssocID="{30E342C6-7385-4314-B197-4D8F8332A737}" presName="composite" presStyleCnt="0"/>
      <dgm:spPr/>
    </dgm:pt>
    <dgm:pt modelId="{09FADE93-D397-46D8-A19D-E5E6EE6D9AB8}" type="pres">
      <dgm:prSet presAssocID="{30E342C6-7385-4314-B197-4D8F8332A737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8F04DA-02E1-4FC8-88FB-2337BDBFCA0C}" type="pres">
      <dgm:prSet presAssocID="{30E342C6-7385-4314-B197-4D8F8332A737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268C12-7D52-4F5F-8A2F-7058E746398B}" type="pres">
      <dgm:prSet presAssocID="{203F4102-8E0C-41C5-96EF-28CBAF3E99D1}" presName="space" presStyleCnt="0"/>
      <dgm:spPr/>
    </dgm:pt>
    <dgm:pt modelId="{0F82FDD5-E4E0-4F8A-86BE-8DE9720089AD}" type="pres">
      <dgm:prSet presAssocID="{9B1E7B0A-5C0A-4708-9A8A-16CAE2612A77}" presName="composite" presStyleCnt="0"/>
      <dgm:spPr/>
    </dgm:pt>
    <dgm:pt modelId="{A5ACF6A7-5742-453B-B23F-B6515B331F71}" type="pres">
      <dgm:prSet presAssocID="{9B1E7B0A-5C0A-4708-9A8A-16CAE2612A77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5E52D-D907-4EE2-A7F2-023671795720}" type="pres">
      <dgm:prSet presAssocID="{9B1E7B0A-5C0A-4708-9A8A-16CAE2612A77}" presName="desTx" presStyleLbl="alignAccFollowNode1" presStyleIdx="1" presStyleCnt="2" custLinFactNeighborX="-3310" custLinFactNeighborY="213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A9ED1A-3BBE-41C4-9C6C-8CD631FA27C3}" type="presOf" srcId="{30E342C6-7385-4314-B197-4D8F8332A737}" destId="{09FADE93-D397-46D8-A19D-E5E6EE6D9AB8}" srcOrd="0" destOrd="0" presId="urn:microsoft.com/office/officeart/2005/8/layout/hList1"/>
    <dgm:cxn modelId="{CA3A94D3-35DC-4773-A247-32900BC66263}" type="presOf" srcId="{21CB77ED-9D5A-4312-A54B-FAD48AED5D8C}" destId="{E9B5E52D-D907-4EE2-A7F2-023671795720}" srcOrd="0" destOrd="0" presId="urn:microsoft.com/office/officeart/2005/8/layout/hList1"/>
    <dgm:cxn modelId="{0E6DD82D-0205-4250-9864-34AFDBF61783}" type="presOf" srcId="{9B1E7B0A-5C0A-4708-9A8A-16CAE2612A77}" destId="{A5ACF6A7-5742-453B-B23F-B6515B331F71}" srcOrd="0" destOrd="0" presId="urn:microsoft.com/office/officeart/2005/8/layout/hList1"/>
    <dgm:cxn modelId="{1FCDD555-BA4D-4ECC-8B1B-5B8B362EB544}" type="presOf" srcId="{F371350F-A6F8-4962-9723-6862EE3BFA19}" destId="{888F04DA-02E1-4FC8-88FB-2337BDBFCA0C}" srcOrd="0" destOrd="0" presId="urn:microsoft.com/office/officeart/2005/8/layout/hList1"/>
    <dgm:cxn modelId="{0A261729-5327-4BD9-A38A-A7725C1789EB}" srcId="{9B1E7B0A-5C0A-4708-9A8A-16CAE2612A77}" destId="{14FAF800-C37A-464B-8CB3-31A4DB7FDA8B}" srcOrd="3" destOrd="0" parTransId="{2FA64A72-68BA-42F9-AAA8-1E1FB2AEC39F}" sibTransId="{8B73FBF5-C263-4C3C-8C78-CA5B2B179703}"/>
    <dgm:cxn modelId="{4BF3C254-0EF0-4021-B416-C1AD346DB615}" srcId="{9B1E7B0A-5C0A-4708-9A8A-16CAE2612A77}" destId="{12BC529F-206B-472C-890E-4F8CC5658905}" srcOrd="2" destOrd="0" parTransId="{65DCF3B5-BD5E-45DC-9835-655AF8092172}" sibTransId="{7F81A316-E0F2-4D29-BDA3-5C86B39A0CE8}"/>
    <dgm:cxn modelId="{F2136B77-0F38-4B33-BF82-F3076B47A5DE}" type="presOf" srcId="{C68FE3FD-277C-489B-95CA-73326AB95D11}" destId="{A3CDE3A2-21A7-4FB2-97FC-F4970D80082E}" srcOrd="0" destOrd="0" presId="urn:microsoft.com/office/officeart/2005/8/layout/hList1"/>
    <dgm:cxn modelId="{0DB21565-2078-4E15-95FC-8EB75E70C043}" srcId="{9B1E7B0A-5C0A-4708-9A8A-16CAE2612A77}" destId="{1A18FAA6-54CD-424E-A352-F4A343E88F42}" srcOrd="1" destOrd="0" parTransId="{A42A497D-BE9B-469A-B7F6-101A33F6E61C}" sibTransId="{D1EC8BF0-79EA-489B-91BA-939578994F47}"/>
    <dgm:cxn modelId="{DA5048A5-3C55-44B0-BF07-A568279FB5AB}" srcId="{C68FE3FD-277C-489B-95CA-73326AB95D11}" destId="{30E342C6-7385-4314-B197-4D8F8332A737}" srcOrd="0" destOrd="0" parTransId="{C143D95A-C8D5-4E68-BA52-42D5CD345F76}" sibTransId="{203F4102-8E0C-41C5-96EF-28CBAF3E99D1}"/>
    <dgm:cxn modelId="{F40C6DD3-1BB2-47FA-B8F9-3F3A3994C8ED}" srcId="{C68FE3FD-277C-489B-95CA-73326AB95D11}" destId="{9B1E7B0A-5C0A-4708-9A8A-16CAE2612A77}" srcOrd="1" destOrd="0" parTransId="{51DACFE5-8BA6-434B-BFF1-001736CBDCDB}" sibTransId="{EAAB3866-6724-4712-9995-A74375ECFC34}"/>
    <dgm:cxn modelId="{8E076294-31E9-4F2F-9CDE-7CA1A13E058A}" type="presOf" srcId="{12BC529F-206B-472C-890E-4F8CC5658905}" destId="{E9B5E52D-D907-4EE2-A7F2-023671795720}" srcOrd="0" destOrd="2" presId="urn:microsoft.com/office/officeart/2005/8/layout/hList1"/>
    <dgm:cxn modelId="{B1BEEFBB-3673-4C5F-8A1A-D98EC0F396DA}" type="presOf" srcId="{14FAF800-C37A-464B-8CB3-31A4DB7FDA8B}" destId="{E9B5E52D-D907-4EE2-A7F2-023671795720}" srcOrd="0" destOrd="3" presId="urn:microsoft.com/office/officeart/2005/8/layout/hList1"/>
    <dgm:cxn modelId="{18296442-582B-485C-93ED-10BCF6011D09}" srcId="{30E342C6-7385-4314-B197-4D8F8332A737}" destId="{1FE59DA8-1593-4D0D-8F63-0CD31C576E55}" srcOrd="2" destOrd="0" parTransId="{2DD66020-E883-4E2F-AA24-972F3C3F8726}" sibTransId="{098BF10A-16A2-4161-99FC-812742DAE58D}"/>
    <dgm:cxn modelId="{5DAEB69F-C3E0-45F5-A9C7-0EAF01AD6FAD}" srcId="{30E342C6-7385-4314-B197-4D8F8332A737}" destId="{F371350F-A6F8-4962-9723-6862EE3BFA19}" srcOrd="0" destOrd="0" parTransId="{DAF00D56-4A73-40D7-9776-CF27B805765A}" sibTransId="{211922C5-D5CA-4F32-9347-4AD0A0AABF0B}"/>
    <dgm:cxn modelId="{73468B11-1F10-48FA-96FD-3D38D34DC63B}" type="presOf" srcId="{B86A3A38-2CC4-42AE-9651-E27085402730}" destId="{888F04DA-02E1-4FC8-88FB-2337BDBFCA0C}" srcOrd="0" destOrd="1" presId="urn:microsoft.com/office/officeart/2005/8/layout/hList1"/>
    <dgm:cxn modelId="{E24F2B38-064C-42C6-AF99-76FD04DFCC98}" srcId="{9B1E7B0A-5C0A-4708-9A8A-16CAE2612A77}" destId="{21CB77ED-9D5A-4312-A54B-FAD48AED5D8C}" srcOrd="0" destOrd="0" parTransId="{59B3EF25-676E-458B-AD30-536AADD68A17}" sibTransId="{D04DAF82-6B00-4F61-A2A9-40784A9083DC}"/>
    <dgm:cxn modelId="{1C550F5B-F4FD-48F0-944E-DA48E6668E1B}" type="presOf" srcId="{1A18FAA6-54CD-424E-A352-F4A343E88F42}" destId="{E9B5E52D-D907-4EE2-A7F2-023671795720}" srcOrd="0" destOrd="1" presId="urn:microsoft.com/office/officeart/2005/8/layout/hList1"/>
    <dgm:cxn modelId="{91A04EDB-9C79-4BAF-86B6-9B5D057EBB1E}" type="presOf" srcId="{1FE59DA8-1593-4D0D-8F63-0CD31C576E55}" destId="{888F04DA-02E1-4FC8-88FB-2337BDBFCA0C}" srcOrd="0" destOrd="2" presId="urn:microsoft.com/office/officeart/2005/8/layout/hList1"/>
    <dgm:cxn modelId="{A9CB6478-6CE5-4CB7-9247-539F86033A4F}" srcId="{30E342C6-7385-4314-B197-4D8F8332A737}" destId="{B86A3A38-2CC4-42AE-9651-E27085402730}" srcOrd="1" destOrd="0" parTransId="{26DCD49E-5666-4DFB-BE9A-C5962B465E16}" sibTransId="{B1A35792-5C52-4A3E-A744-62CA90F9DAAC}"/>
    <dgm:cxn modelId="{8510FA67-45E6-4B7C-9E1B-9DAFECD188B1}" type="presParOf" srcId="{A3CDE3A2-21A7-4FB2-97FC-F4970D80082E}" destId="{C2935C68-FA75-48A3-A776-A180721D4073}" srcOrd="0" destOrd="0" presId="urn:microsoft.com/office/officeart/2005/8/layout/hList1"/>
    <dgm:cxn modelId="{D674C4A2-9EB2-45F8-9596-8860AEA86397}" type="presParOf" srcId="{C2935C68-FA75-48A3-A776-A180721D4073}" destId="{09FADE93-D397-46D8-A19D-E5E6EE6D9AB8}" srcOrd="0" destOrd="0" presId="urn:microsoft.com/office/officeart/2005/8/layout/hList1"/>
    <dgm:cxn modelId="{17B86B57-4FC1-4D94-9F7A-C3C55C59B93A}" type="presParOf" srcId="{C2935C68-FA75-48A3-A776-A180721D4073}" destId="{888F04DA-02E1-4FC8-88FB-2337BDBFCA0C}" srcOrd="1" destOrd="0" presId="urn:microsoft.com/office/officeart/2005/8/layout/hList1"/>
    <dgm:cxn modelId="{ACB2B632-5D6B-40E5-B1D1-CDDF2B36201E}" type="presParOf" srcId="{A3CDE3A2-21A7-4FB2-97FC-F4970D80082E}" destId="{DE268C12-7D52-4F5F-8A2F-7058E746398B}" srcOrd="1" destOrd="0" presId="urn:microsoft.com/office/officeart/2005/8/layout/hList1"/>
    <dgm:cxn modelId="{8139DE0F-E4FF-4A0C-B0C4-8B38DDE4922E}" type="presParOf" srcId="{A3CDE3A2-21A7-4FB2-97FC-F4970D80082E}" destId="{0F82FDD5-E4E0-4F8A-86BE-8DE9720089AD}" srcOrd="2" destOrd="0" presId="urn:microsoft.com/office/officeart/2005/8/layout/hList1"/>
    <dgm:cxn modelId="{7DF1F524-39F3-41BD-9037-8D001EDC9C8F}" type="presParOf" srcId="{0F82FDD5-E4E0-4F8A-86BE-8DE9720089AD}" destId="{A5ACF6A7-5742-453B-B23F-B6515B331F71}" srcOrd="0" destOrd="0" presId="urn:microsoft.com/office/officeart/2005/8/layout/hList1"/>
    <dgm:cxn modelId="{DCC20D10-2FA1-4203-83A5-E91E34354BA8}" type="presParOf" srcId="{0F82FDD5-E4E0-4F8A-86BE-8DE9720089AD}" destId="{E9B5E52D-D907-4EE2-A7F2-02367179572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55246EB-9CDA-44C7-B318-40D6541F66F0}" type="doc">
      <dgm:prSet loTypeId="urn:microsoft.com/office/officeart/2005/8/layout/orgChart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E2A5ED-ECF1-4396-8A1F-0E364635A23F}">
      <dgm:prSet custT="1"/>
      <dgm:spPr/>
      <dgm:t>
        <a:bodyPr/>
        <a:lstStyle/>
        <a:p>
          <a:pPr rtl="0"/>
          <a:r>
            <a:rPr lang="ru-RU" sz="1600" b="1" smtClean="0"/>
            <a:t>1. </a:t>
          </a:r>
          <a:r>
            <a:rPr lang="ru-RU" sz="1600" b="1" u="none" smtClean="0"/>
            <a:t>Федеральные государственные образовательные стандарты </a:t>
          </a:r>
          <a:r>
            <a:rPr lang="ru-RU" sz="1600" b="1" smtClean="0"/>
            <a:t>и федеральные государственные требования обеспечивают:</a:t>
          </a:r>
          <a:endParaRPr lang="ru-RU" sz="1600" b="1" dirty="0"/>
        </a:p>
      </dgm:t>
    </dgm:pt>
    <dgm:pt modelId="{C6C68810-CE40-4F11-AFC2-3A13740D1A6E}" type="parTrans" cxnId="{D897712B-1538-47EB-920F-E3C00BBF7392}">
      <dgm:prSet/>
      <dgm:spPr/>
      <dgm:t>
        <a:bodyPr/>
        <a:lstStyle/>
        <a:p>
          <a:endParaRPr lang="ru-RU"/>
        </a:p>
      </dgm:t>
    </dgm:pt>
    <dgm:pt modelId="{E98C9ADE-80E6-4A77-B559-B39EF79C8E52}" type="sibTrans" cxnId="{D897712B-1538-47EB-920F-E3C00BBF7392}">
      <dgm:prSet/>
      <dgm:spPr/>
      <dgm:t>
        <a:bodyPr/>
        <a:lstStyle/>
        <a:p>
          <a:endParaRPr lang="ru-RU"/>
        </a:p>
      </dgm:t>
    </dgm:pt>
    <dgm:pt modelId="{7D889CD4-42F8-46D3-A9E4-FB58DC32D8B4}">
      <dgm:prSet custT="1"/>
      <dgm:spPr>
        <a:solidFill>
          <a:schemeClr val="tx2"/>
        </a:solidFill>
      </dgm:spPr>
      <dgm:t>
        <a:bodyPr/>
        <a:lstStyle/>
        <a:p>
          <a:pPr rtl="0"/>
          <a:r>
            <a:rPr lang="ru-RU" sz="1200" dirty="0" smtClean="0"/>
            <a:t>1) единство образовательного пространства Российской Федерации;</a:t>
          </a:r>
          <a:endParaRPr lang="ru-RU" sz="1200" dirty="0"/>
        </a:p>
      </dgm:t>
    </dgm:pt>
    <dgm:pt modelId="{8638335D-9A4D-4DF2-B247-61EC79C26A9C}" type="parTrans" cxnId="{D6304087-F1B3-490A-BFF6-706EDA747113}">
      <dgm:prSet/>
      <dgm:spPr/>
      <dgm:t>
        <a:bodyPr/>
        <a:lstStyle/>
        <a:p>
          <a:endParaRPr lang="ru-RU"/>
        </a:p>
      </dgm:t>
    </dgm:pt>
    <dgm:pt modelId="{88CA51D2-2DAC-467F-8A9C-0C23411A4214}" type="sibTrans" cxnId="{D6304087-F1B3-490A-BFF6-706EDA747113}">
      <dgm:prSet/>
      <dgm:spPr/>
      <dgm:t>
        <a:bodyPr/>
        <a:lstStyle/>
        <a:p>
          <a:endParaRPr lang="ru-RU"/>
        </a:p>
      </dgm:t>
    </dgm:pt>
    <dgm:pt modelId="{6BC3697B-B01A-4690-A97C-FBDA653EC9E5}">
      <dgm:prSet custT="1"/>
      <dgm:spPr>
        <a:solidFill>
          <a:schemeClr val="tx2"/>
        </a:solidFill>
      </dgm:spPr>
      <dgm:t>
        <a:bodyPr/>
        <a:lstStyle/>
        <a:p>
          <a:pPr rtl="0"/>
          <a:r>
            <a:rPr lang="ru-RU" sz="1200" dirty="0" smtClean="0"/>
            <a:t>2) преемственность основных образовательных программ;</a:t>
          </a:r>
          <a:endParaRPr lang="ru-RU" sz="1200" dirty="0"/>
        </a:p>
      </dgm:t>
    </dgm:pt>
    <dgm:pt modelId="{EDC4DB5C-3BF1-48E9-8946-CD380D101400}" type="parTrans" cxnId="{CE726909-838F-4F10-A40E-037F15CFB5B4}">
      <dgm:prSet/>
      <dgm:spPr/>
      <dgm:t>
        <a:bodyPr/>
        <a:lstStyle/>
        <a:p>
          <a:endParaRPr lang="ru-RU"/>
        </a:p>
      </dgm:t>
    </dgm:pt>
    <dgm:pt modelId="{56AEC0AD-E6EC-4FF5-9E7E-D6518A5FE3A9}" type="sibTrans" cxnId="{CE726909-838F-4F10-A40E-037F15CFB5B4}">
      <dgm:prSet/>
      <dgm:spPr/>
      <dgm:t>
        <a:bodyPr/>
        <a:lstStyle/>
        <a:p>
          <a:endParaRPr lang="ru-RU"/>
        </a:p>
      </dgm:t>
    </dgm:pt>
    <dgm:pt modelId="{69B9EF5E-CFCA-4156-8521-0330598C2C69}">
      <dgm:prSet custT="1"/>
      <dgm:spPr>
        <a:solidFill>
          <a:schemeClr val="tx2"/>
        </a:solidFill>
      </dgm:spPr>
      <dgm:t>
        <a:bodyPr/>
        <a:lstStyle/>
        <a:p>
          <a:pPr rtl="0"/>
          <a:r>
            <a:rPr lang="ru-RU" sz="800" dirty="0" smtClean="0"/>
            <a:t>3) возможность формирования основных профессиональных образовательных программ различных уровней сложности, профилей и направленности с учетом образовательных потребностей и способностей обучающихся, а также потребностей общества и государства в квалифицированных кадрах</a:t>
          </a:r>
          <a:endParaRPr lang="ru-RU" sz="800" dirty="0"/>
        </a:p>
      </dgm:t>
    </dgm:pt>
    <dgm:pt modelId="{45D4740C-B973-4A5A-80BA-F10DB0D2E885}" type="parTrans" cxnId="{3FB5C70A-6EA2-41A2-9110-36A26C18C345}">
      <dgm:prSet/>
      <dgm:spPr/>
      <dgm:t>
        <a:bodyPr/>
        <a:lstStyle/>
        <a:p>
          <a:endParaRPr lang="ru-RU"/>
        </a:p>
      </dgm:t>
    </dgm:pt>
    <dgm:pt modelId="{227A2521-BE23-4A95-B43A-73527CCCC0F5}" type="sibTrans" cxnId="{3FB5C70A-6EA2-41A2-9110-36A26C18C345}">
      <dgm:prSet/>
      <dgm:spPr/>
      <dgm:t>
        <a:bodyPr/>
        <a:lstStyle/>
        <a:p>
          <a:endParaRPr lang="ru-RU"/>
        </a:p>
      </dgm:t>
    </dgm:pt>
    <dgm:pt modelId="{78683936-181D-4F5F-9E4B-D3BB4CDF3DA5}">
      <dgm:prSet custT="1"/>
      <dgm:spPr>
        <a:solidFill>
          <a:schemeClr val="tx2"/>
        </a:solidFill>
      </dgm:spPr>
      <dgm:t>
        <a:bodyPr/>
        <a:lstStyle/>
        <a:p>
          <a:pPr rtl="0"/>
          <a:r>
            <a:rPr lang="ru-RU" sz="1050" dirty="0" smtClean="0"/>
            <a:t>4) государственные гарантии уровня и качества образования на основе единства обязательных требований к условиям реализации основных образовательных программ и результатам их освоения</a:t>
          </a:r>
          <a:r>
            <a:rPr lang="ru-RU" sz="1100" dirty="0" smtClean="0"/>
            <a:t>.</a:t>
          </a:r>
          <a:endParaRPr lang="ru-RU" sz="1100" dirty="0"/>
        </a:p>
      </dgm:t>
    </dgm:pt>
    <dgm:pt modelId="{F2687B90-3980-4695-97E1-E839006D64A3}" type="parTrans" cxnId="{FCB2BFC0-CA29-4CC2-99D5-4D21E111B7DC}">
      <dgm:prSet/>
      <dgm:spPr/>
      <dgm:t>
        <a:bodyPr/>
        <a:lstStyle/>
        <a:p>
          <a:endParaRPr lang="ru-RU"/>
        </a:p>
      </dgm:t>
    </dgm:pt>
    <dgm:pt modelId="{98245CA9-9A93-43F9-89C7-F335EBAC82C1}" type="sibTrans" cxnId="{FCB2BFC0-CA29-4CC2-99D5-4D21E111B7DC}">
      <dgm:prSet/>
      <dgm:spPr/>
      <dgm:t>
        <a:bodyPr/>
        <a:lstStyle/>
        <a:p>
          <a:endParaRPr lang="ru-RU"/>
        </a:p>
      </dgm:t>
    </dgm:pt>
    <dgm:pt modelId="{4D9F630C-1129-447A-9414-4A2DA62D5B66}" type="pres">
      <dgm:prSet presAssocID="{555246EB-9CDA-44C7-B318-40D6541F66F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095DA12-83C8-489F-B81A-51735B7D321B}" type="pres">
      <dgm:prSet presAssocID="{B5E2A5ED-ECF1-4396-8A1F-0E364635A23F}" presName="hierRoot1" presStyleCnt="0">
        <dgm:presLayoutVars>
          <dgm:hierBranch val="init"/>
        </dgm:presLayoutVars>
      </dgm:prSet>
      <dgm:spPr/>
    </dgm:pt>
    <dgm:pt modelId="{72C6B49B-5366-485C-BA19-274312D0DD71}" type="pres">
      <dgm:prSet presAssocID="{B5E2A5ED-ECF1-4396-8A1F-0E364635A23F}" presName="rootComposite1" presStyleCnt="0"/>
      <dgm:spPr/>
    </dgm:pt>
    <dgm:pt modelId="{03F5DBAD-9C0B-47D3-B028-4A7B8AA92F97}" type="pres">
      <dgm:prSet presAssocID="{B5E2A5ED-ECF1-4396-8A1F-0E364635A23F}" presName="rootText1" presStyleLbl="node0" presStyleIdx="0" presStyleCnt="1" custScaleX="263913" custScaleY="1642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324C3B5-4F81-43C4-9301-F0F80451C3DB}" type="pres">
      <dgm:prSet presAssocID="{B5E2A5ED-ECF1-4396-8A1F-0E364635A23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597DA32-8D7E-4C52-89B7-35DA149FF680}" type="pres">
      <dgm:prSet presAssocID="{B5E2A5ED-ECF1-4396-8A1F-0E364635A23F}" presName="hierChild2" presStyleCnt="0"/>
      <dgm:spPr/>
    </dgm:pt>
    <dgm:pt modelId="{DC1A9C4F-2108-4728-B93F-A3555A1117B4}" type="pres">
      <dgm:prSet presAssocID="{8638335D-9A4D-4DF2-B247-61EC79C26A9C}" presName="Name37" presStyleLbl="parChTrans1D2" presStyleIdx="0" presStyleCnt="4"/>
      <dgm:spPr/>
      <dgm:t>
        <a:bodyPr/>
        <a:lstStyle/>
        <a:p>
          <a:endParaRPr lang="ru-RU"/>
        </a:p>
      </dgm:t>
    </dgm:pt>
    <dgm:pt modelId="{4126F29D-B5C4-43A2-A2AB-760802A391F2}" type="pres">
      <dgm:prSet presAssocID="{7D889CD4-42F8-46D3-A9E4-FB58DC32D8B4}" presName="hierRoot2" presStyleCnt="0">
        <dgm:presLayoutVars>
          <dgm:hierBranch val="init"/>
        </dgm:presLayoutVars>
      </dgm:prSet>
      <dgm:spPr/>
    </dgm:pt>
    <dgm:pt modelId="{A567DBF0-AC6A-4E34-AEDC-C1F2D4C40EA9}" type="pres">
      <dgm:prSet presAssocID="{7D889CD4-42F8-46D3-A9E4-FB58DC32D8B4}" presName="rootComposite" presStyleCnt="0"/>
      <dgm:spPr/>
    </dgm:pt>
    <dgm:pt modelId="{5087793E-2380-4811-A9EF-BDE765403BE6}" type="pres">
      <dgm:prSet presAssocID="{7D889CD4-42F8-46D3-A9E4-FB58DC32D8B4}" presName="rootText" presStyleLbl="node2" presStyleIdx="0" presStyleCnt="4" custScaleX="100564" custScaleY="1374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FBED1A-79DE-4144-AAD4-891B63108C14}" type="pres">
      <dgm:prSet presAssocID="{7D889CD4-42F8-46D3-A9E4-FB58DC32D8B4}" presName="rootConnector" presStyleLbl="node2" presStyleIdx="0" presStyleCnt="4"/>
      <dgm:spPr/>
      <dgm:t>
        <a:bodyPr/>
        <a:lstStyle/>
        <a:p>
          <a:endParaRPr lang="ru-RU"/>
        </a:p>
      </dgm:t>
    </dgm:pt>
    <dgm:pt modelId="{CFF8F6CB-25A2-4FA1-AF85-80757D9B20F9}" type="pres">
      <dgm:prSet presAssocID="{7D889CD4-42F8-46D3-A9E4-FB58DC32D8B4}" presName="hierChild4" presStyleCnt="0"/>
      <dgm:spPr/>
    </dgm:pt>
    <dgm:pt modelId="{DED8B332-4C2E-4268-9397-E5324C667B5F}" type="pres">
      <dgm:prSet presAssocID="{7D889CD4-42F8-46D3-A9E4-FB58DC32D8B4}" presName="hierChild5" presStyleCnt="0"/>
      <dgm:spPr/>
    </dgm:pt>
    <dgm:pt modelId="{67657536-1382-4068-9D46-9895DD311108}" type="pres">
      <dgm:prSet presAssocID="{EDC4DB5C-3BF1-48E9-8946-CD380D101400}" presName="Name37" presStyleLbl="parChTrans1D2" presStyleIdx="1" presStyleCnt="4"/>
      <dgm:spPr/>
      <dgm:t>
        <a:bodyPr/>
        <a:lstStyle/>
        <a:p>
          <a:endParaRPr lang="ru-RU"/>
        </a:p>
      </dgm:t>
    </dgm:pt>
    <dgm:pt modelId="{41889C52-69AA-40AF-A837-586EB89A08E5}" type="pres">
      <dgm:prSet presAssocID="{6BC3697B-B01A-4690-A97C-FBDA653EC9E5}" presName="hierRoot2" presStyleCnt="0">
        <dgm:presLayoutVars>
          <dgm:hierBranch val="init"/>
        </dgm:presLayoutVars>
      </dgm:prSet>
      <dgm:spPr/>
    </dgm:pt>
    <dgm:pt modelId="{45141539-76B3-490B-A560-7428B397C8F4}" type="pres">
      <dgm:prSet presAssocID="{6BC3697B-B01A-4690-A97C-FBDA653EC9E5}" presName="rootComposite" presStyleCnt="0"/>
      <dgm:spPr/>
    </dgm:pt>
    <dgm:pt modelId="{56448983-478F-4136-967C-D7C7B17CA816}" type="pres">
      <dgm:prSet presAssocID="{6BC3697B-B01A-4690-A97C-FBDA653EC9E5}" presName="rootText" presStyleLbl="node2" presStyleIdx="1" presStyleCnt="4" custScaleX="91929" custScaleY="1419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06C5CB7-1F3B-454E-9168-5E78572967C7}" type="pres">
      <dgm:prSet presAssocID="{6BC3697B-B01A-4690-A97C-FBDA653EC9E5}" presName="rootConnector" presStyleLbl="node2" presStyleIdx="1" presStyleCnt="4"/>
      <dgm:spPr/>
      <dgm:t>
        <a:bodyPr/>
        <a:lstStyle/>
        <a:p>
          <a:endParaRPr lang="ru-RU"/>
        </a:p>
      </dgm:t>
    </dgm:pt>
    <dgm:pt modelId="{778732E1-4926-47F7-B0A2-6BFEC5A98F64}" type="pres">
      <dgm:prSet presAssocID="{6BC3697B-B01A-4690-A97C-FBDA653EC9E5}" presName="hierChild4" presStyleCnt="0"/>
      <dgm:spPr/>
    </dgm:pt>
    <dgm:pt modelId="{C3665AB4-9981-4C6F-806C-3053134BA9DF}" type="pres">
      <dgm:prSet presAssocID="{6BC3697B-B01A-4690-A97C-FBDA653EC9E5}" presName="hierChild5" presStyleCnt="0"/>
      <dgm:spPr/>
    </dgm:pt>
    <dgm:pt modelId="{8E2EE01C-7681-4ADA-B7AE-49BA9D7A945D}" type="pres">
      <dgm:prSet presAssocID="{45D4740C-B973-4A5A-80BA-F10DB0D2E885}" presName="Name37" presStyleLbl="parChTrans1D2" presStyleIdx="2" presStyleCnt="4"/>
      <dgm:spPr/>
      <dgm:t>
        <a:bodyPr/>
        <a:lstStyle/>
        <a:p>
          <a:endParaRPr lang="ru-RU"/>
        </a:p>
      </dgm:t>
    </dgm:pt>
    <dgm:pt modelId="{5EFF8D44-0EED-4C11-8E01-51447E450786}" type="pres">
      <dgm:prSet presAssocID="{69B9EF5E-CFCA-4156-8521-0330598C2C69}" presName="hierRoot2" presStyleCnt="0">
        <dgm:presLayoutVars>
          <dgm:hierBranch val="init"/>
        </dgm:presLayoutVars>
      </dgm:prSet>
      <dgm:spPr/>
    </dgm:pt>
    <dgm:pt modelId="{F801A192-1B2E-4209-91A5-DF02180BD033}" type="pres">
      <dgm:prSet presAssocID="{69B9EF5E-CFCA-4156-8521-0330598C2C69}" presName="rootComposite" presStyleCnt="0"/>
      <dgm:spPr/>
    </dgm:pt>
    <dgm:pt modelId="{48847CD9-6D65-4DC3-BA66-426770FA68A6}" type="pres">
      <dgm:prSet presAssocID="{69B9EF5E-CFCA-4156-8521-0330598C2C69}" presName="rootText" presStyleLbl="node2" presStyleIdx="2" presStyleCnt="4" custScaleX="88530" custScaleY="1409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E542758-43BD-4CBF-AC57-85F73654E398}" type="pres">
      <dgm:prSet presAssocID="{69B9EF5E-CFCA-4156-8521-0330598C2C69}" presName="rootConnector" presStyleLbl="node2" presStyleIdx="2" presStyleCnt="4"/>
      <dgm:spPr/>
      <dgm:t>
        <a:bodyPr/>
        <a:lstStyle/>
        <a:p>
          <a:endParaRPr lang="ru-RU"/>
        </a:p>
      </dgm:t>
    </dgm:pt>
    <dgm:pt modelId="{77C9D878-8C1E-4B69-A416-DA0078B51927}" type="pres">
      <dgm:prSet presAssocID="{69B9EF5E-CFCA-4156-8521-0330598C2C69}" presName="hierChild4" presStyleCnt="0"/>
      <dgm:spPr/>
    </dgm:pt>
    <dgm:pt modelId="{50B8D93A-9E05-4FFA-B9C2-60CE4D60E69D}" type="pres">
      <dgm:prSet presAssocID="{69B9EF5E-CFCA-4156-8521-0330598C2C69}" presName="hierChild5" presStyleCnt="0"/>
      <dgm:spPr/>
    </dgm:pt>
    <dgm:pt modelId="{80C06120-ED0A-4117-A8D5-E3F70C7EC4D2}" type="pres">
      <dgm:prSet presAssocID="{F2687B90-3980-4695-97E1-E839006D64A3}" presName="Name37" presStyleLbl="parChTrans1D2" presStyleIdx="3" presStyleCnt="4"/>
      <dgm:spPr/>
      <dgm:t>
        <a:bodyPr/>
        <a:lstStyle/>
        <a:p>
          <a:endParaRPr lang="ru-RU"/>
        </a:p>
      </dgm:t>
    </dgm:pt>
    <dgm:pt modelId="{726C27E3-C803-47E5-B289-33D631CD0934}" type="pres">
      <dgm:prSet presAssocID="{78683936-181D-4F5F-9E4B-D3BB4CDF3DA5}" presName="hierRoot2" presStyleCnt="0">
        <dgm:presLayoutVars>
          <dgm:hierBranch val="init"/>
        </dgm:presLayoutVars>
      </dgm:prSet>
      <dgm:spPr/>
    </dgm:pt>
    <dgm:pt modelId="{507B8154-BB58-4449-8F9B-D9458F69C291}" type="pres">
      <dgm:prSet presAssocID="{78683936-181D-4F5F-9E4B-D3BB4CDF3DA5}" presName="rootComposite" presStyleCnt="0"/>
      <dgm:spPr/>
    </dgm:pt>
    <dgm:pt modelId="{924D7782-CD1D-49D7-BBE7-DEB8F18E7901}" type="pres">
      <dgm:prSet presAssocID="{78683936-181D-4F5F-9E4B-D3BB4CDF3DA5}" presName="rootText" presStyleLbl="node2" presStyleIdx="3" presStyleCnt="4" custScaleX="101194" custScaleY="1337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0E658A-3310-4273-9F9B-177871B204AF}" type="pres">
      <dgm:prSet presAssocID="{78683936-181D-4F5F-9E4B-D3BB4CDF3DA5}" presName="rootConnector" presStyleLbl="node2" presStyleIdx="3" presStyleCnt="4"/>
      <dgm:spPr/>
      <dgm:t>
        <a:bodyPr/>
        <a:lstStyle/>
        <a:p>
          <a:endParaRPr lang="ru-RU"/>
        </a:p>
      </dgm:t>
    </dgm:pt>
    <dgm:pt modelId="{123CA3A1-1888-4822-A726-8EC9A570ECA1}" type="pres">
      <dgm:prSet presAssocID="{78683936-181D-4F5F-9E4B-D3BB4CDF3DA5}" presName="hierChild4" presStyleCnt="0"/>
      <dgm:spPr/>
    </dgm:pt>
    <dgm:pt modelId="{53795D1F-2D35-4C0D-8EF0-3C077EF171C6}" type="pres">
      <dgm:prSet presAssocID="{78683936-181D-4F5F-9E4B-D3BB4CDF3DA5}" presName="hierChild5" presStyleCnt="0"/>
      <dgm:spPr/>
    </dgm:pt>
    <dgm:pt modelId="{27BB2AED-A88D-4255-84F1-A2DB32AE25A4}" type="pres">
      <dgm:prSet presAssocID="{B5E2A5ED-ECF1-4396-8A1F-0E364635A23F}" presName="hierChild3" presStyleCnt="0"/>
      <dgm:spPr/>
    </dgm:pt>
  </dgm:ptLst>
  <dgm:cxnLst>
    <dgm:cxn modelId="{BFEF6F2E-62CF-4930-B253-E552B6D22057}" type="presOf" srcId="{69B9EF5E-CFCA-4156-8521-0330598C2C69}" destId="{AE542758-43BD-4CBF-AC57-85F73654E398}" srcOrd="1" destOrd="0" presId="urn:microsoft.com/office/officeart/2005/8/layout/orgChart1"/>
    <dgm:cxn modelId="{1BE4FA00-E291-4FFA-85CD-5B4A81875F81}" type="presOf" srcId="{B5E2A5ED-ECF1-4396-8A1F-0E364635A23F}" destId="{03F5DBAD-9C0B-47D3-B028-4A7B8AA92F97}" srcOrd="0" destOrd="0" presId="urn:microsoft.com/office/officeart/2005/8/layout/orgChart1"/>
    <dgm:cxn modelId="{370106F9-083D-491B-8954-D4515C5689DC}" type="presOf" srcId="{78683936-181D-4F5F-9E4B-D3BB4CDF3DA5}" destId="{924D7782-CD1D-49D7-BBE7-DEB8F18E7901}" srcOrd="0" destOrd="0" presId="urn:microsoft.com/office/officeart/2005/8/layout/orgChart1"/>
    <dgm:cxn modelId="{DB9EDB88-7FBB-4299-ABA2-68FE11E6FA53}" type="presOf" srcId="{6BC3697B-B01A-4690-A97C-FBDA653EC9E5}" destId="{56448983-478F-4136-967C-D7C7B17CA816}" srcOrd="0" destOrd="0" presId="urn:microsoft.com/office/officeart/2005/8/layout/orgChart1"/>
    <dgm:cxn modelId="{F5CCAC5B-573A-452E-93C7-E5924E28EBCD}" type="presOf" srcId="{6BC3697B-B01A-4690-A97C-FBDA653EC9E5}" destId="{C06C5CB7-1F3B-454E-9168-5E78572967C7}" srcOrd="1" destOrd="0" presId="urn:microsoft.com/office/officeart/2005/8/layout/orgChart1"/>
    <dgm:cxn modelId="{E1AC5345-5DC4-417C-A24A-46F4B06CE32F}" type="presOf" srcId="{78683936-181D-4F5F-9E4B-D3BB4CDF3DA5}" destId="{4A0E658A-3310-4273-9F9B-177871B204AF}" srcOrd="1" destOrd="0" presId="urn:microsoft.com/office/officeart/2005/8/layout/orgChart1"/>
    <dgm:cxn modelId="{FF9C7FFC-5B6E-4B38-925C-F58BAC0A1106}" type="presOf" srcId="{F2687B90-3980-4695-97E1-E839006D64A3}" destId="{80C06120-ED0A-4117-A8D5-E3F70C7EC4D2}" srcOrd="0" destOrd="0" presId="urn:microsoft.com/office/officeart/2005/8/layout/orgChart1"/>
    <dgm:cxn modelId="{2D8C7087-2486-47F7-A4C0-95969907B649}" type="presOf" srcId="{8638335D-9A4D-4DF2-B247-61EC79C26A9C}" destId="{DC1A9C4F-2108-4728-B93F-A3555A1117B4}" srcOrd="0" destOrd="0" presId="urn:microsoft.com/office/officeart/2005/8/layout/orgChart1"/>
    <dgm:cxn modelId="{34ACAA7A-0523-493C-B104-E8C201DA57DE}" type="presOf" srcId="{45D4740C-B973-4A5A-80BA-F10DB0D2E885}" destId="{8E2EE01C-7681-4ADA-B7AE-49BA9D7A945D}" srcOrd="0" destOrd="0" presId="urn:microsoft.com/office/officeart/2005/8/layout/orgChart1"/>
    <dgm:cxn modelId="{41538AA2-23A0-4B7B-838D-DCB2C5D2125E}" type="presOf" srcId="{7D889CD4-42F8-46D3-A9E4-FB58DC32D8B4}" destId="{5087793E-2380-4811-A9EF-BDE765403BE6}" srcOrd="0" destOrd="0" presId="urn:microsoft.com/office/officeart/2005/8/layout/orgChart1"/>
    <dgm:cxn modelId="{D6304087-F1B3-490A-BFF6-706EDA747113}" srcId="{B5E2A5ED-ECF1-4396-8A1F-0E364635A23F}" destId="{7D889CD4-42F8-46D3-A9E4-FB58DC32D8B4}" srcOrd="0" destOrd="0" parTransId="{8638335D-9A4D-4DF2-B247-61EC79C26A9C}" sibTransId="{88CA51D2-2DAC-467F-8A9C-0C23411A4214}"/>
    <dgm:cxn modelId="{C872BEA3-9184-43AE-A281-419693D4837A}" type="presOf" srcId="{7D889CD4-42F8-46D3-A9E4-FB58DC32D8B4}" destId="{39FBED1A-79DE-4144-AAD4-891B63108C14}" srcOrd="1" destOrd="0" presId="urn:microsoft.com/office/officeart/2005/8/layout/orgChart1"/>
    <dgm:cxn modelId="{9A7CF6FF-7E64-46CE-8A8A-336FB5AE0F84}" type="presOf" srcId="{EDC4DB5C-3BF1-48E9-8946-CD380D101400}" destId="{67657536-1382-4068-9D46-9895DD311108}" srcOrd="0" destOrd="0" presId="urn:microsoft.com/office/officeart/2005/8/layout/orgChart1"/>
    <dgm:cxn modelId="{67B2FDC6-892E-4C4D-B696-36CD26685BC4}" type="presOf" srcId="{555246EB-9CDA-44C7-B318-40D6541F66F0}" destId="{4D9F630C-1129-447A-9414-4A2DA62D5B66}" srcOrd="0" destOrd="0" presId="urn:microsoft.com/office/officeart/2005/8/layout/orgChart1"/>
    <dgm:cxn modelId="{FCB2BFC0-CA29-4CC2-99D5-4D21E111B7DC}" srcId="{B5E2A5ED-ECF1-4396-8A1F-0E364635A23F}" destId="{78683936-181D-4F5F-9E4B-D3BB4CDF3DA5}" srcOrd="3" destOrd="0" parTransId="{F2687B90-3980-4695-97E1-E839006D64A3}" sibTransId="{98245CA9-9A93-43F9-89C7-F335EBAC82C1}"/>
    <dgm:cxn modelId="{3FB5C70A-6EA2-41A2-9110-36A26C18C345}" srcId="{B5E2A5ED-ECF1-4396-8A1F-0E364635A23F}" destId="{69B9EF5E-CFCA-4156-8521-0330598C2C69}" srcOrd="2" destOrd="0" parTransId="{45D4740C-B973-4A5A-80BA-F10DB0D2E885}" sibTransId="{227A2521-BE23-4A95-B43A-73527CCCC0F5}"/>
    <dgm:cxn modelId="{C04C74F8-62B2-440D-AF9A-B78B24092A3A}" type="presOf" srcId="{B5E2A5ED-ECF1-4396-8A1F-0E364635A23F}" destId="{F324C3B5-4F81-43C4-9301-F0F80451C3DB}" srcOrd="1" destOrd="0" presId="urn:microsoft.com/office/officeart/2005/8/layout/orgChart1"/>
    <dgm:cxn modelId="{C0FBDFEA-72F3-4795-9DAC-955A465C2D68}" type="presOf" srcId="{69B9EF5E-CFCA-4156-8521-0330598C2C69}" destId="{48847CD9-6D65-4DC3-BA66-426770FA68A6}" srcOrd="0" destOrd="0" presId="urn:microsoft.com/office/officeart/2005/8/layout/orgChart1"/>
    <dgm:cxn modelId="{CE726909-838F-4F10-A40E-037F15CFB5B4}" srcId="{B5E2A5ED-ECF1-4396-8A1F-0E364635A23F}" destId="{6BC3697B-B01A-4690-A97C-FBDA653EC9E5}" srcOrd="1" destOrd="0" parTransId="{EDC4DB5C-3BF1-48E9-8946-CD380D101400}" sibTransId="{56AEC0AD-E6EC-4FF5-9E7E-D6518A5FE3A9}"/>
    <dgm:cxn modelId="{D897712B-1538-47EB-920F-E3C00BBF7392}" srcId="{555246EB-9CDA-44C7-B318-40D6541F66F0}" destId="{B5E2A5ED-ECF1-4396-8A1F-0E364635A23F}" srcOrd="0" destOrd="0" parTransId="{C6C68810-CE40-4F11-AFC2-3A13740D1A6E}" sibTransId="{E98C9ADE-80E6-4A77-B559-B39EF79C8E52}"/>
    <dgm:cxn modelId="{88F33E9C-6DA2-4E9C-9BD6-001F690BADA7}" type="presParOf" srcId="{4D9F630C-1129-447A-9414-4A2DA62D5B66}" destId="{D095DA12-83C8-489F-B81A-51735B7D321B}" srcOrd="0" destOrd="0" presId="urn:microsoft.com/office/officeart/2005/8/layout/orgChart1"/>
    <dgm:cxn modelId="{56CEAA5D-F886-4A6E-B898-00CAC06C16CD}" type="presParOf" srcId="{D095DA12-83C8-489F-B81A-51735B7D321B}" destId="{72C6B49B-5366-485C-BA19-274312D0DD71}" srcOrd="0" destOrd="0" presId="urn:microsoft.com/office/officeart/2005/8/layout/orgChart1"/>
    <dgm:cxn modelId="{ED85EB29-733B-4376-BD6F-D432D665F3BF}" type="presParOf" srcId="{72C6B49B-5366-485C-BA19-274312D0DD71}" destId="{03F5DBAD-9C0B-47D3-B028-4A7B8AA92F97}" srcOrd="0" destOrd="0" presId="urn:microsoft.com/office/officeart/2005/8/layout/orgChart1"/>
    <dgm:cxn modelId="{0B172676-3028-400A-AB7B-41447E2035BD}" type="presParOf" srcId="{72C6B49B-5366-485C-BA19-274312D0DD71}" destId="{F324C3B5-4F81-43C4-9301-F0F80451C3DB}" srcOrd="1" destOrd="0" presId="urn:microsoft.com/office/officeart/2005/8/layout/orgChart1"/>
    <dgm:cxn modelId="{B88F3398-B983-4E30-95B7-8960B47D62CC}" type="presParOf" srcId="{D095DA12-83C8-489F-B81A-51735B7D321B}" destId="{8597DA32-8D7E-4C52-89B7-35DA149FF680}" srcOrd="1" destOrd="0" presId="urn:microsoft.com/office/officeart/2005/8/layout/orgChart1"/>
    <dgm:cxn modelId="{CFABE53F-E43A-4FFF-8C60-E99A37CCAD55}" type="presParOf" srcId="{8597DA32-8D7E-4C52-89B7-35DA149FF680}" destId="{DC1A9C4F-2108-4728-B93F-A3555A1117B4}" srcOrd="0" destOrd="0" presId="urn:microsoft.com/office/officeart/2005/8/layout/orgChart1"/>
    <dgm:cxn modelId="{6D522339-A46B-4FFA-B1C0-504D3A2C77F5}" type="presParOf" srcId="{8597DA32-8D7E-4C52-89B7-35DA149FF680}" destId="{4126F29D-B5C4-43A2-A2AB-760802A391F2}" srcOrd="1" destOrd="0" presId="urn:microsoft.com/office/officeart/2005/8/layout/orgChart1"/>
    <dgm:cxn modelId="{46E12A20-D18B-4B3A-B53C-E191B91E91FB}" type="presParOf" srcId="{4126F29D-B5C4-43A2-A2AB-760802A391F2}" destId="{A567DBF0-AC6A-4E34-AEDC-C1F2D4C40EA9}" srcOrd="0" destOrd="0" presId="urn:microsoft.com/office/officeart/2005/8/layout/orgChart1"/>
    <dgm:cxn modelId="{01E2C3D4-D3DE-4E79-A1F0-371C498ECE59}" type="presParOf" srcId="{A567DBF0-AC6A-4E34-AEDC-C1F2D4C40EA9}" destId="{5087793E-2380-4811-A9EF-BDE765403BE6}" srcOrd="0" destOrd="0" presId="urn:microsoft.com/office/officeart/2005/8/layout/orgChart1"/>
    <dgm:cxn modelId="{B8D070EA-A26D-4C2D-9FED-1D25D25682E2}" type="presParOf" srcId="{A567DBF0-AC6A-4E34-AEDC-C1F2D4C40EA9}" destId="{39FBED1A-79DE-4144-AAD4-891B63108C14}" srcOrd="1" destOrd="0" presId="urn:microsoft.com/office/officeart/2005/8/layout/orgChart1"/>
    <dgm:cxn modelId="{DAB91315-0BF2-4671-AF45-268CD0702A8D}" type="presParOf" srcId="{4126F29D-B5C4-43A2-A2AB-760802A391F2}" destId="{CFF8F6CB-25A2-4FA1-AF85-80757D9B20F9}" srcOrd="1" destOrd="0" presId="urn:microsoft.com/office/officeart/2005/8/layout/orgChart1"/>
    <dgm:cxn modelId="{26FD7E90-C477-453C-931C-4EFD23604D32}" type="presParOf" srcId="{4126F29D-B5C4-43A2-A2AB-760802A391F2}" destId="{DED8B332-4C2E-4268-9397-E5324C667B5F}" srcOrd="2" destOrd="0" presId="urn:microsoft.com/office/officeart/2005/8/layout/orgChart1"/>
    <dgm:cxn modelId="{707B2D77-8275-4DDA-A225-F113CEB00294}" type="presParOf" srcId="{8597DA32-8D7E-4C52-89B7-35DA149FF680}" destId="{67657536-1382-4068-9D46-9895DD311108}" srcOrd="2" destOrd="0" presId="urn:microsoft.com/office/officeart/2005/8/layout/orgChart1"/>
    <dgm:cxn modelId="{736E9BBE-A7C8-449A-959A-DEEBF542381D}" type="presParOf" srcId="{8597DA32-8D7E-4C52-89B7-35DA149FF680}" destId="{41889C52-69AA-40AF-A837-586EB89A08E5}" srcOrd="3" destOrd="0" presId="urn:microsoft.com/office/officeart/2005/8/layout/orgChart1"/>
    <dgm:cxn modelId="{C7924DC1-ED4F-43A9-8AB2-7511842A799E}" type="presParOf" srcId="{41889C52-69AA-40AF-A837-586EB89A08E5}" destId="{45141539-76B3-490B-A560-7428B397C8F4}" srcOrd="0" destOrd="0" presId="urn:microsoft.com/office/officeart/2005/8/layout/orgChart1"/>
    <dgm:cxn modelId="{5138EEC2-A950-46E4-BC2A-7242D4A52527}" type="presParOf" srcId="{45141539-76B3-490B-A560-7428B397C8F4}" destId="{56448983-478F-4136-967C-D7C7B17CA816}" srcOrd="0" destOrd="0" presId="urn:microsoft.com/office/officeart/2005/8/layout/orgChart1"/>
    <dgm:cxn modelId="{A5F347A9-6796-425E-8440-34D4CCC5B355}" type="presParOf" srcId="{45141539-76B3-490B-A560-7428B397C8F4}" destId="{C06C5CB7-1F3B-454E-9168-5E78572967C7}" srcOrd="1" destOrd="0" presId="urn:microsoft.com/office/officeart/2005/8/layout/orgChart1"/>
    <dgm:cxn modelId="{FF11920A-0BFB-4A74-BDDA-3D5F866D12FC}" type="presParOf" srcId="{41889C52-69AA-40AF-A837-586EB89A08E5}" destId="{778732E1-4926-47F7-B0A2-6BFEC5A98F64}" srcOrd="1" destOrd="0" presId="urn:microsoft.com/office/officeart/2005/8/layout/orgChart1"/>
    <dgm:cxn modelId="{498ED28D-9677-4298-B856-460A1711009F}" type="presParOf" srcId="{41889C52-69AA-40AF-A837-586EB89A08E5}" destId="{C3665AB4-9981-4C6F-806C-3053134BA9DF}" srcOrd="2" destOrd="0" presId="urn:microsoft.com/office/officeart/2005/8/layout/orgChart1"/>
    <dgm:cxn modelId="{5DABAF5F-A374-485C-83FE-39A08C3A079A}" type="presParOf" srcId="{8597DA32-8D7E-4C52-89B7-35DA149FF680}" destId="{8E2EE01C-7681-4ADA-B7AE-49BA9D7A945D}" srcOrd="4" destOrd="0" presId="urn:microsoft.com/office/officeart/2005/8/layout/orgChart1"/>
    <dgm:cxn modelId="{6EF6E203-04A0-4B1F-A0A9-5B7B2214C426}" type="presParOf" srcId="{8597DA32-8D7E-4C52-89B7-35DA149FF680}" destId="{5EFF8D44-0EED-4C11-8E01-51447E450786}" srcOrd="5" destOrd="0" presId="urn:microsoft.com/office/officeart/2005/8/layout/orgChart1"/>
    <dgm:cxn modelId="{0DE4F84B-5442-4C65-B5B5-C4350ED32924}" type="presParOf" srcId="{5EFF8D44-0EED-4C11-8E01-51447E450786}" destId="{F801A192-1B2E-4209-91A5-DF02180BD033}" srcOrd="0" destOrd="0" presId="urn:microsoft.com/office/officeart/2005/8/layout/orgChart1"/>
    <dgm:cxn modelId="{F7E870C3-F195-4D17-9C11-7B4CE0905C2F}" type="presParOf" srcId="{F801A192-1B2E-4209-91A5-DF02180BD033}" destId="{48847CD9-6D65-4DC3-BA66-426770FA68A6}" srcOrd="0" destOrd="0" presId="urn:microsoft.com/office/officeart/2005/8/layout/orgChart1"/>
    <dgm:cxn modelId="{A4BB8F68-72F3-4B99-BAB6-41EAF90149CF}" type="presParOf" srcId="{F801A192-1B2E-4209-91A5-DF02180BD033}" destId="{AE542758-43BD-4CBF-AC57-85F73654E398}" srcOrd="1" destOrd="0" presId="urn:microsoft.com/office/officeart/2005/8/layout/orgChart1"/>
    <dgm:cxn modelId="{76299793-6025-4559-93B7-0460A25ABB4B}" type="presParOf" srcId="{5EFF8D44-0EED-4C11-8E01-51447E450786}" destId="{77C9D878-8C1E-4B69-A416-DA0078B51927}" srcOrd="1" destOrd="0" presId="urn:microsoft.com/office/officeart/2005/8/layout/orgChart1"/>
    <dgm:cxn modelId="{7B19240E-F1A8-4DEC-840D-7EC7B0EFA246}" type="presParOf" srcId="{5EFF8D44-0EED-4C11-8E01-51447E450786}" destId="{50B8D93A-9E05-4FFA-B9C2-60CE4D60E69D}" srcOrd="2" destOrd="0" presId="urn:microsoft.com/office/officeart/2005/8/layout/orgChart1"/>
    <dgm:cxn modelId="{9FBD14E6-188C-4ACF-AEC3-33990007FC0E}" type="presParOf" srcId="{8597DA32-8D7E-4C52-89B7-35DA149FF680}" destId="{80C06120-ED0A-4117-A8D5-E3F70C7EC4D2}" srcOrd="6" destOrd="0" presId="urn:microsoft.com/office/officeart/2005/8/layout/orgChart1"/>
    <dgm:cxn modelId="{EB3E4F81-C584-40A1-8CBB-952D3913D783}" type="presParOf" srcId="{8597DA32-8D7E-4C52-89B7-35DA149FF680}" destId="{726C27E3-C803-47E5-B289-33D631CD0934}" srcOrd="7" destOrd="0" presId="urn:microsoft.com/office/officeart/2005/8/layout/orgChart1"/>
    <dgm:cxn modelId="{042D4B4A-4879-4850-AF20-6A27687EC352}" type="presParOf" srcId="{726C27E3-C803-47E5-B289-33D631CD0934}" destId="{507B8154-BB58-4449-8F9B-D9458F69C291}" srcOrd="0" destOrd="0" presId="urn:microsoft.com/office/officeart/2005/8/layout/orgChart1"/>
    <dgm:cxn modelId="{231E0355-73BC-49C0-A8C7-1CC5C4374EF4}" type="presParOf" srcId="{507B8154-BB58-4449-8F9B-D9458F69C291}" destId="{924D7782-CD1D-49D7-BBE7-DEB8F18E7901}" srcOrd="0" destOrd="0" presId="urn:microsoft.com/office/officeart/2005/8/layout/orgChart1"/>
    <dgm:cxn modelId="{592EB7E9-C8BB-477D-89BB-8C2E98741170}" type="presParOf" srcId="{507B8154-BB58-4449-8F9B-D9458F69C291}" destId="{4A0E658A-3310-4273-9F9B-177871B204AF}" srcOrd="1" destOrd="0" presId="urn:microsoft.com/office/officeart/2005/8/layout/orgChart1"/>
    <dgm:cxn modelId="{E60BE041-F672-4D9E-ABF3-2E6FB4CEFA7A}" type="presParOf" srcId="{726C27E3-C803-47E5-B289-33D631CD0934}" destId="{123CA3A1-1888-4822-A726-8EC9A570ECA1}" srcOrd="1" destOrd="0" presId="urn:microsoft.com/office/officeart/2005/8/layout/orgChart1"/>
    <dgm:cxn modelId="{14D887E0-E6F8-48F7-B0E7-DD18D0F62A31}" type="presParOf" srcId="{726C27E3-C803-47E5-B289-33D631CD0934}" destId="{53795D1F-2D35-4C0D-8EF0-3C077EF171C6}" srcOrd="2" destOrd="0" presId="urn:microsoft.com/office/officeart/2005/8/layout/orgChart1"/>
    <dgm:cxn modelId="{B9918A20-AAA5-43EB-971C-102060D1F823}" type="presParOf" srcId="{D095DA12-83C8-489F-B81A-51735B7D321B}" destId="{27BB2AED-A88D-4255-84F1-A2DB32AE25A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9006EA9-41E4-4383-9EDB-E30460693F53}" type="doc">
      <dgm:prSet loTypeId="urn:microsoft.com/office/officeart/2005/8/layout/chevron2" loCatId="process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8D1648D4-369B-43D1-803A-DBC25EF3593F}">
      <dgm:prSet custT="1"/>
      <dgm:spPr/>
      <dgm:t>
        <a:bodyPr/>
        <a:lstStyle/>
        <a:p>
          <a:pPr rtl="0"/>
          <a:endParaRPr lang="ru-RU" sz="1200" dirty="0" smtClean="0"/>
        </a:p>
        <a:p>
          <a:pPr rtl="0"/>
          <a:endParaRPr lang="ru-RU" sz="1200" dirty="0" smtClean="0"/>
        </a:p>
        <a:p>
          <a:pPr rtl="0"/>
          <a:r>
            <a:rPr lang="ru-RU" sz="1200" dirty="0" smtClean="0"/>
            <a:t>2. ФГОС , за исключением ФГОС дошкольного образования, образовательные стандарты </a:t>
          </a:r>
        </a:p>
        <a:p>
          <a:pPr rtl="0"/>
          <a:r>
            <a:rPr lang="ru-RU" sz="1200" dirty="0" smtClean="0"/>
            <a:t>являются </a:t>
          </a:r>
          <a:endParaRPr lang="ru-RU" sz="1200" dirty="0"/>
        </a:p>
      </dgm:t>
    </dgm:pt>
    <dgm:pt modelId="{EB95C9A5-6318-4B99-9C5B-72284E544FA1}" type="parTrans" cxnId="{6AA95196-2F84-4283-AA3D-6D71DA15878D}">
      <dgm:prSet/>
      <dgm:spPr/>
      <dgm:t>
        <a:bodyPr/>
        <a:lstStyle/>
        <a:p>
          <a:endParaRPr lang="ru-RU"/>
        </a:p>
      </dgm:t>
    </dgm:pt>
    <dgm:pt modelId="{480FC4A3-1EA8-4C8F-AA20-8E64E58DBE73}" type="sibTrans" cxnId="{6AA95196-2F84-4283-AA3D-6D71DA15878D}">
      <dgm:prSet/>
      <dgm:spPr/>
      <dgm:t>
        <a:bodyPr/>
        <a:lstStyle/>
        <a:p>
          <a:endParaRPr lang="ru-RU"/>
        </a:p>
      </dgm:t>
    </dgm:pt>
    <dgm:pt modelId="{B52542AB-5398-49EE-9E86-423FBD85BADB}">
      <dgm:prSet custT="1"/>
      <dgm:spPr/>
      <dgm:t>
        <a:bodyPr/>
        <a:lstStyle/>
        <a:p>
          <a:pPr rtl="0"/>
          <a:r>
            <a:rPr lang="ru-RU" sz="1400" dirty="0" smtClean="0"/>
            <a:t>основой объективной оценки соответствия установленным требованиям образовательной деятельности и подготовки обучающихся, освоивших образовательные программы соответствующего уровня и соответствующей направленности, независимо от формы получения образования и формы обучения.</a:t>
          </a:r>
          <a:endParaRPr lang="ru-RU" sz="1400" dirty="0"/>
        </a:p>
      </dgm:t>
    </dgm:pt>
    <dgm:pt modelId="{C0B8C156-D732-4A93-B458-D1228E51EB93}" type="parTrans" cxnId="{D407284A-45A1-44D9-A63A-B50D245A13EC}">
      <dgm:prSet/>
      <dgm:spPr/>
      <dgm:t>
        <a:bodyPr/>
        <a:lstStyle/>
        <a:p>
          <a:endParaRPr lang="ru-RU"/>
        </a:p>
      </dgm:t>
    </dgm:pt>
    <dgm:pt modelId="{E3EDCEEE-3B3C-4966-9E9D-A5D7398F55CD}" type="sibTrans" cxnId="{D407284A-45A1-44D9-A63A-B50D245A13EC}">
      <dgm:prSet/>
      <dgm:spPr/>
      <dgm:t>
        <a:bodyPr/>
        <a:lstStyle/>
        <a:p>
          <a:endParaRPr lang="ru-RU"/>
        </a:p>
      </dgm:t>
    </dgm:pt>
    <dgm:pt modelId="{1B8B3394-90C7-4AF8-BAAD-B9205DF93C90}">
      <dgm:prSet custT="1"/>
      <dgm:spPr/>
      <dgm:t>
        <a:bodyPr/>
        <a:lstStyle/>
        <a:p>
          <a:pPr rtl="0"/>
          <a:r>
            <a:rPr lang="ru-RU" sz="1400" dirty="0" smtClean="0"/>
            <a:t>3. ФГОС </a:t>
          </a:r>
        </a:p>
        <a:p>
          <a:pPr rtl="0"/>
          <a:r>
            <a:rPr lang="ru-RU" sz="1400" dirty="0" smtClean="0"/>
            <a:t>включают в себя </a:t>
          </a:r>
        </a:p>
        <a:p>
          <a:pPr rtl="0"/>
          <a:r>
            <a:rPr lang="ru-RU" sz="1400" dirty="0" smtClean="0"/>
            <a:t>требования к:</a:t>
          </a:r>
          <a:endParaRPr lang="ru-RU" sz="1400" dirty="0"/>
        </a:p>
      </dgm:t>
    </dgm:pt>
    <dgm:pt modelId="{339A31C7-17E1-4A2A-9A08-F88DF6284DD3}" type="parTrans" cxnId="{CBCC42A7-DDF2-462A-B203-2A37ADCC9C32}">
      <dgm:prSet/>
      <dgm:spPr/>
      <dgm:t>
        <a:bodyPr/>
        <a:lstStyle/>
        <a:p>
          <a:endParaRPr lang="ru-RU"/>
        </a:p>
      </dgm:t>
    </dgm:pt>
    <dgm:pt modelId="{49076535-9C1C-4424-94E9-B11EF5421E45}" type="sibTrans" cxnId="{CBCC42A7-DDF2-462A-B203-2A37ADCC9C32}">
      <dgm:prSet/>
      <dgm:spPr/>
      <dgm:t>
        <a:bodyPr/>
        <a:lstStyle/>
        <a:p>
          <a:endParaRPr lang="ru-RU"/>
        </a:p>
      </dgm:t>
    </dgm:pt>
    <dgm:pt modelId="{A8FAB4F6-38F4-4A82-8C52-2FE0D49C49D8}">
      <dgm:prSet custT="1"/>
      <dgm:spPr/>
      <dgm:t>
        <a:bodyPr/>
        <a:lstStyle/>
        <a:p>
          <a:pPr rtl="0"/>
          <a:r>
            <a:rPr lang="ru-RU" sz="1400" dirty="0" smtClean="0"/>
            <a:t>1) структуре основных образовательных программ (в том числе соотношению обязательной части основной образовательной программы и части, формируемой участниками образовательных отношений) и их объему;</a:t>
          </a:r>
          <a:endParaRPr lang="ru-RU" sz="1400" dirty="0"/>
        </a:p>
      </dgm:t>
    </dgm:pt>
    <dgm:pt modelId="{40F98CDE-799A-47FE-9A6C-730D66577EDF}" type="parTrans" cxnId="{50959C41-9861-40CF-AC09-F0195CE152E2}">
      <dgm:prSet/>
      <dgm:spPr/>
      <dgm:t>
        <a:bodyPr/>
        <a:lstStyle/>
        <a:p>
          <a:endParaRPr lang="ru-RU"/>
        </a:p>
      </dgm:t>
    </dgm:pt>
    <dgm:pt modelId="{1E617FF5-81DB-45A1-B557-1DAE984B2338}" type="sibTrans" cxnId="{50959C41-9861-40CF-AC09-F0195CE152E2}">
      <dgm:prSet/>
      <dgm:spPr/>
      <dgm:t>
        <a:bodyPr/>
        <a:lstStyle/>
        <a:p>
          <a:endParaRPr lang="ru-RU"/>
        </a:p>
      </dgm:t>
    </dgm:pt>
    <dgm:pt modelId="{DEF2CA88-A5CF-4CDB-B06B-D72AEB91988C}">
      <dgm:prSet custT="1"/>
      <dgm:spPr/>
      <dgm:t>
        <a:bodyPr/>
        <a:lstStyle/>
        <a:p>
          <a:pPr rtl="0"/>
          <a:r>
            <a:rPr lang="ru-RU" sz="1400" dirty="0" smtClean="0"/>
            <a:t>2) условиям реализации основных образовательных программ, в том числе кадровым, финансовым, материально-техническим условиям;</a:t>
          </a:r>
          <a:endParaRPr lang="ru-RU" sz="1400" dirty="0"/>
        </a:p>
      </dgm:t>
    </dgm:pt>
    <dgm:pt modelId="{7E5F282D-6954-4B5B-8F43-D8780F8FB011}" type="parTrans" cxnId="{D1F90781-6916-48D5-90AE-09F994550293}">
      <dgm:prSet/>
      <dgm:spPr/>
      <dgm:t>
        <a:bodyPr/>
        <a:lstStyle/>
        <a:p>
          <a:endParaRPr lang="ru-RU"/>
        </a:p>
      </dgm:t>
    </dgm:pt>
    <dgm:pt modelId="{973F088F-1430-4C8A-AA31-E0BCBDD6DF6B}" type="sibTrans" cxnId="{D1F90781-6916-48D5-90AE-09F994550293}">
      <dgm:prSet/>
      <dgm:spPr/>
      <dgm:t>
        <a:bodyPr/>
        <a:lstStyle/>
        <a:p>
          <a:endParaRPr lang="ru-RU"/>
        </a:p>
      </dgm:t>
    </dgm:pt>
    <dgm:pt modelId="{4606A339-F8F2-43A6-B044-1B68E5CFC515}">
      <dgm:prSet custT="1"/>
      <dgm:spPr/>
      <dgm:t>
        <a:bodyPr/>
        <a:lstStyle/>
        <a:p>
          <a:pPr rtl="0"/>
          <a:r>
            <a:rPr lang="ru-RU" sz="1400" dirty="0" smtClean="0"/>
            <a:t>3) результатам освоения основных образовательных программ.</a:t>
          </a:r>
          <a:endParaRPr lang="ru-RU" sz="1400" dirty="0"/>
        </a:p>
      </dgm:t>
    </dgm:pt>
    <dgm:pt modelId="{99A3B3F5-F400-449F-B3C0-7723ACF8506D}" type="parTrans" cxnId="{CB87893E-644D-4B2E-A3F4-FEC7CD9FB86F}">
      <dgm:prSet/>
      <dgm:spPr/>
      <dgm:t>
        <a:bodyPr/>
        <a:lstStyle/>
        <a:p>
          <a:endParaRPr lang="ru-RU"/>
        </a:p>
      </dgm:t>
    </dgm:pt>
    <dgm:pt modelId="{4E023DEB-2AA9-400F-8056-A735A9403500}" type="sibTrans" cxnId="{CB87893E-644D-4B2E-A3F4-FEC7CD9FB86F}">
      <dgm:prSet/>
      <dgm:spPr/>
      <dgm:t>
        <a:bodyPr/>
        <a:lstStyle/>
        <a:p>
          <a:endParaRPr lang="ru-RU"/>
        </a:p>
      </dgm:t>
    </dgm:pt>
    <dgm:pt modelId="{2DB7F0C9-E03C-4DC6-B06C-CBD3083E0086}">
      <dgm:prSet custT="1"/>
      <dgm:spPr/>
      <dgm:t>
        <a:bodyPr/>
        <a:lstStyle/>
        <a:p>
          <a:pPr rtl="0"/>
          <a:endParaRPr lang="ru-RU" sz="1400" dirty="0"/>
        </a:p>
      </dgm:t>
    </dgm:pt>
    <dgm:pt modelId="{CAAB4B59-351D-4CD6-9EAE-A66B366EE25A}" type="parTrans" cxnId="{303D3289-C61A-4435-926D-BCF9DE81E894}">
      <dgm:prSet/>
      <dgm:spPr/>
      <dgm:t>
        <a:bodyPr/>
        <a:lstStyle/>
        <a:p>
          <a:endParaRPr lang="ru-RU"/>
        </a:p>
      </dgm:t>
    </dgm:pt>
    <dgm:pt modelId="{564E8D92-FDE9-4772-9137-EA2E0F965106}" type="sibTrans" cxnId="{303D3289-C61A-4435-926D-BCF9DE81E894}">
      <dgm:prSet/>
      <dgm:spPr/>
      <dgm:t>
        <a:bodyPr/>
        <a:lstStyle/>
        <a:p>
          <a:endParaRPr lang="ru-RU"/>
        </a:p>
      </dgm:t>
    </dgm:pt>
    <dgm:pt modelId="{CE7752B3-CA35-4031-AA6D-34E2390E722E}">
      <dgm:prSet custT="1"/>
      <dgm:spPr/>
      <dgm:t>
        <a:bodyPr/>
        <a:lstStyle/>
        <a:p>
          <a:pPr rtl="0"/>
          <a:endParaRPr lang="ru-RU" sz="1400" dirty="0"/>
        </a:p>
      </dgm:t>
    </dgm:pt>
    <dgm:pt modelId="{D01B4751-2C3B-46AD-A7C8-A73CF810079B}" type="parTrans" cxnId="{E7D885AD-2EF5-4729-8BED-410DD2A376E8}">
      <dgm:prSet/>
      <dgm:spPr/>
      <dgm:t>
        <a:bodyPr/>
        <a:lstStyle/>
        <a:p>
          <a:endParaRPr lang="ru-RU"/>
        </a:p>
      </dgm:t>
    </dgm:pt>
    <dgm:pt modelId="{68C2AFCE-E821-492E-B2A1-81B40B7492EC}" type="sibTrans" cxnId="{E7D885AD-2EF5-4729-8BED-410DD2A376E8}">
      <dgm:prSet/>
      <dgm:spPr/>
      <dgm:t>
        <a:bodyPr/>
        <a:lstStyle/>
        <a:p>
          <a:endParaRPr lang="ru-RU"/>
        </a:p>
      </dgm:t>
    </dgm:pt>
    <dgm:pt modelId="{DB199624-4336-42AD-BBB2-1436DBE9C607}" type="pres">
      <dgm:prSet presAssocID="{39006EA9-41E4-4383-9EDB-E30460693F5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4F16C6-D8A6-472C-B7F6-02B71E55BB71}" type="pres">
      <dgm:prSet presAssocID="{8D1648D4-369B-43D1-803A-DBC25EF3593F}" presName="composite" presStyleCnt="0"/>
      <dgm:spPr/>
    </dgm:pt>
    <dgm:pt modelId="{0A5EB5F7-F81E-41F0-883D-8FFB131A44F6}" type="pres">
      <dgm:prSet presAssocID="{8D1648D4-369B-43D1-803A-DBC25EF3593F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485972-E4C5-42FB-9176-187096C8FB49}" type="pres">
      <dgm:prSet presAssocID="{8D1648D4-369B-43D1-803A-DBC25EF3593F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EE3969-96A4-4818-92D5-9AEC790B0B7B}" type="pres">
      <dgm:prSet presAssocID="{480FC4A3-1EA8-4C8F-AA20-8E64E58DBE73}" presName="sp" presStyleCnt="0"/>
      <dgm:spPr/>
    </dgm:pt>
    <dgm:pt modelId="{32A4FB95-9B75-4F1C-8433-75F5AABCA6C9}" type="pres">
      <dgm:prSet presAssocID="{1B8B3394-90C7-4AF8-BAAD-B9205DF93C90}" presName="composite" presStyleCnt="0"/>
      <dgm:spPr/>
    </dgm:pt>
    <dgm:pt modelId="{9E827469-3D07-4203-A6BA-A282084C475E}" type="pres">
      <dgm:prSet presAssocID="{1B8B3394-90C7-4AF8-BAAD-B9205DF93C90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647367-96EB-4E70-9435-D84239FFFC34}" type="pres">
      <dgm:prSet presAssocID="{1B8B3394-90C7-4AF8-BAAD-B9205DF93C90}" presName="descendantText" presStyleLbl="alignAcc1" presStyleIdx="1" presStyleCnt="2" custScaleX="99497" custScaleY="1339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CC42A7-DDF2-462A-B203-2A37ADCC9C32}" srcId="{39006EA9-41E4-4383-9EDB-E30460693F53}" destId="{1B8B3394-90C7-4AF8-BAAD-B9205DF93C90}" srcOrd="1" destOrd="0" parTransId="{339A31C7-17E1-4A2A-9A08-F88DF6284DD3}" sibTransId="{49076535-9C1C-4424-94E9-B11EF5421E45}"/>
    <dgm:cxn modelId="{D407284A-45A1-44D9-A63A-B50D245A13EC}" srcId="{8D1648D4-369B-43D1-803A-DBC25EF3593F}" destId="{B52542AB-5398-49EE-9E86-423FBD85BADB}" srcOrd="0" destOrd="0" parTransId="{C0B8C156-D732-4A93-B458-D1228E51EB93}" sibTransId="{E3EDCEEE-3B3C-4966-9E9D-A5D7398F55CD}"/>
    <dgm:cxn modelId="{DDFCA56A-25A9-4EB6-AED8-D44C979DE1F5}" type="presOf" srcId="{A8FAB4F6-38F4-4A82-8C52-2FE0D49C49D8}" destId="{BD647367-96EB-4E70-9435-D84239FFFC34}" srcOrd="0" destOrd="0" presId="urn:microsoft.com/office/officeart/2005/8/layout/chevron2"/>
    <dgm:cxn modelId="{50959C41-9861-40CF-AC09-F0195CE152E2}" srcId="{1B8B3394-90C7-4AF8-BAAD-B9205DF93C90}" destId="{A8FAB4F6-38F4-4A82-8C52-2FE0D49C49D8}" srcOrd="0" destOrd="0" parTransId="{40F98CDE-799A-47FE-9A6C-730D66577EDF}" sibTransId="{1E617FF5-81DB-45A1-B557-1DAE984B2338}"/>
    <dgm:cxn modelId="{E0D6DFE9-356E-47BC-8BFE-D11561AD2E44}" type="presOf" srcId="{4606A339-F8F2-43A6-B044-1B68E5CFC515}" destId="{BD647367-96EB-4E70-9435-D84239FFFC34}" srcOrd="0" destOrd="4" presId="urn:microsoft.com/office/officeart/2005/8/layout/chevron2"/>
    <dgm:cxn modelId="{3BE94F39-D3AA-42A8-8FA8-C55B091EBE61}" type="presOf" srcId="{39006EA9-41E4-4383-9EDB-E30460693F53}" destId="{DB199624-4336-42AD-BBB2-1436DBE9C607}" srcOrd="0" destOrd="0" presId="urn:microsoft.com/office/officeart/2005/8/layout/chevron2"/>
    <dgm:cxn modelId="{667CA3E8-7088-4016-82B4-D48412F9348C}" type="presOf" srcId="{DEF2CA88-A5CF-4CDB-B06B-D72AEB91988C}" destId="{BD647367-96EB-4E70-9435-D84239FFFC34}" srcOrd="0" destOrd="2" presId="urn:microsoft.com/office/officeart/2005/8/layout/chevron2"/>
    <dgm:cxn modelId="{303D3289-C61A-4435-926D-BCF9DE81E894}" srcId="{1B8B3394-90C7-4AF8-BAAD-B9205DF93C90}" destId="{2DB7F0C9-E03C-4DC6-B06C-CBD3083E0086}" srcOrd="1" destOrd="0" parTransId="{CAAB4B59-351D-4CD6-9EAE-A66B366EE25A}" sibTransId="{564E8D92-FDE9-4772-9137-EA2E0F965106}"/>
    <dgm:cxn modelId="{0C371017-D0DD-46D9-B253-38B6F784A61B}" type="presOf" srcId="{B52542AB-5398-49EE-9E86-423FBD85BADB}" destId="{82485972-E4C5-42FB-9176-187096C8FB49}" srcOrd="0" destOrd="0" presId="urn:microsoft.com/office/officeart/2005/8/layout/chevron2"/>
    <dgm:cxn modelId="{6AA95196-2F84-4283-AA3D-6D71DA15878D}" srcId="{39006EA9-41E4-4383-9EDB-E30460693F53}" destId="{8D1648D4-369B-43D1-803A-DBC25EF3593F}" srcOrd="0" destOrd="0" parTransId="{EB95C9A5-6318-4B99-9C5B-72284E544FA1}" sibTransId="{480FC4A3-1EA8-4C8F-AA20-8E64E58DBE73}"/>
    <dgm:cxn modelId="{F52FAEDC-886C-4797-AE89-14B3964D37A6}" type="presOf" srcId="{2DB7F0C9-E03C-4DC6-B06C-CBD3083E0086}" destId="{BD647367-96EB-4E70-9435-D84239FFFC34}" srcOrd="0" destOrd="1" presId="urn:microsoft.com/office/officeart/2005/8/layout/chevron2"/>
    <dgm:cxn modelId="{CB87893E-644D-4B2E-A3F4-FEC7CD9FB86F}" srcId="{1B8B3394-90C7-4AF8-BAAD-B9205DF93C90}" destId="{4606A339-F8F2-43A6-B044-1B68E5CFC515}" srcOrd="4" destOrd="0" parTransId="{99A3B3F5-F400-449F-B3C0-7723ACF8506D}" sibTransId="{4E023DEB-2AA9-400F-8056-A735A9403500}"/>
    <dgm:cxn modelId="{D1F90781-6916-48D5-90AE-09F994550293}" srcId="{1B8B3394-90C7-4AF8-BAAD-B9205DF93C90}" destId="{DEF2CA88-A5CF-4CDB-B06B-D72AEB91988C}" srcOrd="2" destOrd="0" parTransId="{7E5F282D-6954-4B5B-8F43-D8780F8FB011}" sibTransId="{973F088F-1430-4C8A-AA31-E0BCBDD6DF6B}"/>
    <dgm:cxn modelId="{E7D885AD-2EF5-4729-8BED-410DD2A376E8}" srcId="{1B8B3394-90C7-4AF8-BAAD-B9205DF93C90}" destId="{CE7752B3-CA35-4031-AA6D-34E2390E722E}" srcOrd="3" destOrd="0" parTransId="{D01B4751-2C3B-46AD-A7C8-A73CF810079B}" sibTransId="{68C2AFCE-E821-492E-B2A1-81B40B7492EC}"/>
    <dgm:cxn modelId="{176B6454-874C-4FAA-8348-F404D72D9490}" type="presOf" srcId="{1B8B3394-90C7-4AF8-BAAD-B9205DF93C90}" destId="{9E827469-3D07-4203-A6BA-A282084C475E}" srcOrd="0" destOrd="0" presId="urn:microsoft.com/office/officeart/2005/8/layout/chevron2"/>
    <dgm:cxn modelId="{789FF048-995A-403B-9011-0874528CC25E}" type="presOf" srcId="{8D1648D4-369B-43D1-803A-DBC25EF3593F}" destId="{0A5EB5F7-F81E-41F0-883D-8FFB131A44F6}" srcOrd="0" destOrd="0" presId="urn:microsoft.com/office/officeart/2005/8/layout/chevron2"/>
    <dgm:cxn modelId="{23347402-BB53-4EA5-BC3A-96577CECD3A8}" type="presOf" srcId="{CE7752B3-CA35-4031-AA6D-34E2390E722E}" destId="{BD647367-96EB-4E70-9435-D84239FFFC34}" srcOrd="0" destOrd="3" presId="urn:microsoft.com/office/officeart/2005/8/layout/chevron2"/>
    <dgm:cxn modelId="{1233F98E-E241-4E56-8CE9-1B8E19155B6E}" type="presParOf" srcId="{DB199624-4336-42AD-BBB2-1436DBE9C607}" destId="{EF4F16C6-D8A6-472C-B7F6-02B71E55BB71}" srcOrd="0" destOrd="0" presId="urn:microsoft.com/office/officeart/2005/8/layout/chevron2"/>
    <dgm:cxn modelId="{77379D68-1362-492D-B5F4-95323DC4A1BF}" type="presParOf" srcId="{EF4F16C6-D8A6-472C-B7F6-02B71E55BB71}" destId="{0A5EB5F7-F81E-41F0-883D-8FFB131A44F6}" srcOrd="0" destOrd="0" presId="urn:microsoft.com/office/officeart/2005/8/layout/chevron2"/>
    <dgm:cxn modelId="{83E83DCC-6B5B-45F5-8779-A83C5AAF5A21}" type="presParOf" srcId="{EF4F16C6-D8A6-472C-B7F6-02B71E55BB71}" destId="{82485972-E4C5-42FB-9176-187096C8FB49}" srcOrd="1" destOrd="0" presId="urn:microsoft.com/office/officeart/2005/8/layout/chevron2"/>
    <dgm:cxn modelId="{F0F717F1-BB17-4664-8DC7-A1836C5624B9}" type="presParOf" srcId="{DB199624-4336-42AD-BBB2-1436DBE9C607}" destId="{FBEE3969-96A4-4818-92D5-9AEC790B0B7B}" srcOrd="1" destOrd="0" presId="urn:microsoft.com/office/officeart/2005/8/layout/chevron2"/>
    <dgm:cxn modelId="{5111C1B9-4030-4E82-B40A-064A76741009}" type="presParOf" srcId="{DB199624-4336-42AD-BBB2-1436DBE9C607}" destId="{32A4FB95-9B75-4F1C-8433-75F5AABCA6C9}" srcOrd="2" destOrd="0" presId="urn:microsoft.com/office/officeart/2005/8/layout/chevron2"/>
    <dgm:cxn modelId="{D6088133-276F-4A4D-B8FF-24E530B20D74}" type="presParOf" srcId="{32A4FB95-9B75-4F1C-8433-75F5AABCA6C9}" destId="{9E827469-3D07-4203-A6BA-A282084C475E}" srcOrd="0" destOrd="0" presId="urn:microsoft.com/office/officeart/2005/8/layout/chevron2"/>
    <dgm:cxn modelId="{985569CA-B428-475B-8F6A-1F2A4144DC89}" type="presParOf" srcId="{32A4FB95-9B75-4F1C-8433-75F5AABCA6C9}" destId="{BD647367-96EB-4E70-9435-D84239FFFC3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953D597-04DE-44C2-BAFD-D79EE3F52BCB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9FBA1D-4757-430F-997B-2A7CE1C96C0B}">
      <dgm:prSet/>
      <dgm:spPr/>
      <dgm:t>
        <a:bodyPr/>
        <a:lstStyle/>
        <a:p>
          <a:pPr rtl="0"/>
          <a:r>
            <a:rPr lang="ru-RU" smtClean="0"/>
            <a:t>1. Образовательные программы определяют содержание образования. </a:t>
          </a:r>
          <a:endParaRPr lang="ru-RU"/>
        </a:p>
      </dgm:t>
    </dgm:pt>
    <dgm:pt modelId="{5D85815B-DEAE-426F-A5EA-0224116B6A90}" type="parTrans" cxnId="{C94C0F7D-20F3-4384-BCBD-24E5595A6456}">
      <dgm:prSet/>
      <dgm:spPr/>
      <dgm:t>
        <a:bodyPr/>
        <a:lstStyle/>
        <a:p>
          <a:endParaRPr lang="ru-RU"/>
        </a:p>
      </dgm:t>
    </dgm:pt>
    <dgm:pt modelId="{6E606DD6-8597-4D1A-986F-64849253B0DA}" type="sibTrans" cxnId="{C94C0F7D-20F3-4384-BCBD-24E5595A6456}">
      <dgm:prSet/>
      <dgm:spPr/>
      <dgm:t>
        <a:bodyPr/>
        <a:lstStyle/>
        <a:p>
          <a:endParaRPr lang="ru-RU"/>
        </a:p>
      </dgm:t>
    </dgm:pt>
    <dgm:pt modelId="{7A92D096-23A3-4DAF-9780-DCCBD2983096}" type="pres">
      <dgm:prSet presAssocID="{5953D597-04DE-44C2-BAFD-D79EE3F52B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B90ADB-9EE5-4A43-96E4-27A31C65E034}" type="pres">
      <dgm:prSet presAssocID="{5953D597-04DE-44C2-BAFD-D79EE3F52BCB}" presName="fgShape" presStyleLbl="fgShp" presStyleIdx="0" presStyleCnt="1" custLinFactNeighborX="-471" custLinFactNeighborY="-9394"/>
      <dgm:spPr/>
    </dgm:pt>
    <dgm:pt modelId="{632B1190-17A7-475E-B5BC-0CAA8150CA2C}" type="pres">
      <dgm:prSet presAssocID="{5953D597-04DE-44C2-BAFD-D79EE3F52BCB}" presName="linComp" presStyleCnt="0"/>
      <dgm:spPr/>
    </dgm:pt>
    <dgm:pt modelId="{3775EA5C-3449-41FA-823E-98BDFB00B501}" type="pres">
      <dgm:prSet presAssocID="{129FBA1D-4757-430F-997B-2A7CE1C96C0B}" presName="compNode" presStyleCnt="0"/>
      <dgm:spPr/>
    </dgm:pt>
    <dgm:pt modelId="{A83AA8B6-C3C2-4C7B-8C23-5FBA217A5CE9}" type="pres">
      <dgm:prSet presAssocID="{129FBA1D-4757-430F-997B-2A7CE1C96C0B}" presName="bkgdShape" presStyleLbl="node1" presStyleIdx="0" presStyleCnt="1"/>
      <dgm:spPr/>
      <dgm:t>
        <a:bodyPr/>
        <a:lstStyle/>
        <a:p>
          <a:endParaRPr lang="ru-RU"/>
        </a:p>
      </dgm:t>
    </dgm:pt>
    <dgm:pt modelId="{E1C113AD-C508-4AAA-9CA9-31E540034F99}" type="pres">
      <dgm:prSet presAssocID="{129FBA1D-4757-430F-997B-2A7CE1C96C0B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C3802A-C7F9-4C36-A9E7-B78626FBC553}" type="pres">
      <dgm:prSet presAssocID="{129FBA1D-4757-430F-997B-2A7CE1C96C0B}" presName="invisiNode" presStyleLbl="node1" presStyleIdx="0" presStyleCnt="1"/>
      <dgm:spPr/>
    </dgm:pt>
    <dgm:pt modelId="{84F9D4A1-692C-4FAB-B647-C54395FD6021}" type="pres">
      <dgm:prSet presAssocID="{129FBA1D-4757-430F-997B-2A7CE1C96C0B}" presName="imagNode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3B4F430C-A048-4514-8136-270BCC4CCBEB}" type="presOf" srcId="{129FBA1D-4757-430F-997B-2A7CE1C96C0B}" destId="{E1C113AD-C508-4AAA-9CA9-31E540034F99}" srcOrd="1" destOrd="0" presId="urn:microsoft.com/office/officeart/2005/8/layout/hList7"/>
    <dgm:cxn modelId="{BC0ADF08-C57C-42EB-9FD8-828273D41565}" type="presOf" srcId="{129FBA1D-4757-430F-997B-2A7CE1C96C0B}" destId="{A83AA8B6-C3C2-4C7B-8C23-5FBA217A5CE9}" srcOrd="0" destOrd="0" presId="urn:microsoft.com/office/officeart/2005/8/layout/hList7"/>
    <dgm:cxn modelId="{AEE88424-5DC9-48E2-813A-2AF40CDA791D}" type="presOf" srcId="{5953D597-04DE-44C2-BAFD-D79EE3F52BCB}" destId="{7A92D096-23A3-4DAF-9780-DCCBD2983096}" srcOrd="0" destOrd="0" presId="urn:microsoft.com/office/officeart/2005/8/layout/hList7"/>
    <dgm:cxn modelId="{C94C0F7D-20F3-4384-BCBD-24E5595A6456}" srcId="{5953D597-04DE-44C2-BAFD-D79EE3F52BCB}" destId="{129FBA1D-4757-430F-997B-2A7CE1C96C0B}" srcOrd="0" destOrd="0" parTransId="{5D85815B-DEAE-426F-A5EA-0224116B6A90}" sibTransId="{6E606DD6-8597-4D1A-986F-64849253B0DA}"/>
    <dgm:cxn modelId="{F2A4DD12-6625-493D-A299-2D26AE8E350D}" type="presParOf" srcId="{7A92D096-23A3-4DAF-9780-DCCBD2983096}" destId="{01B90ADB-9EE5-4A43-96E4-27A31C65E034}" srcOrd="0" destOrd="0" presId="urn:microsoft.com/office/officeart/2005/8/layout/hList7"/>
    <dgm:cxn modelId="{15B8DAE9-8C24-4962-9B2E-83ED357BEA13}" type="presParOf" srcId="{7A92D096-23A3-4DAF-9780-DCCBD2983096}" destId="{632B1190-17A7-475E-B5BC-0CAA8150CA2C}" srcOrd="1" destOrd="0" presId="urn:microsoft.com/office/officeart/2005/8/layout/hList7"/>
    <dgm:cxn modelId="{8FA9BC3E-140B-4A86-8496-320262BFB8A4}" type="presParOf" srcId="{632B1190-17A7-475E-B5BC-0CAA8150CA2C}" destId="{3775EA5C-3449-41FA-823E-98BDFB00B501}" srcOrd="0" destOrd="0" presId="urn:microsoft.com/office/officeart/2005/8/layout/hList7"/>
    <dgm:cxn modelId="{C327DBA8-BD61-454C-BF1D-6E69EC50CCC2}" type="presParOf" srcId="{3775EA5C-3449-41FA-823E-98BDFB00B501}" destId="{A83AA8B6-C3C2-4C7B-8C23-5FBA217A5CE9}" srcOrd="0" destOrd="0" presId="urn:microsoft.com/office/officeart/2005/8/layout/hList7"/>
    <dgm:cxn modelId="{1E023B5C-2741-4DEC-B733-FE6D4A2BFFBF}" type="presParOf" srcId="{3775EA5C-3449-41FA-823E-98BDFB00B501}" destId="{E1C113AD-C508-4AAA-9CA9-31E540034F99}" srcOrd="1" destOrd="0" presId="urn:microsoft.com/office/officeart/2005/8/layout/hList7"/>
    <dgm:cxn modelId="{4A85EC5E-BBA8-492E-BFC9-8B18B759D321}" type="presParOf" srcId="{3775EA5C-3449-41FA-823E-98BDFB00B501}" destId="{FDC3802A-C7F9-4C36-A9E7-B78626FBC553}" srcOrd="2" destOrd="0" presId="urn:microsoft.com/office/officeart/2005/8/layout/hList7"/>
    <dgm:cxn modelId="{0B8B8677-1DC2-4C4A-AB8D-C26A318DD6AC}" type="presParOf" srcId="{3775EA5C-3449-41FA-823E-98BDFB00B501}" destId="{84F9D4A1-692C-4FAB-B647-C54395FD602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398D69C-204D-446E-8560-E8E419744650}" type="doc">
      <dgm:prSet loTypeId="urn:microsoft.com/office/officeart/2005/8/layout/vList5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DBB2E58-448A-4434-A4D8-10B01B1329F3}">
      <dgm:prSet/>
      <dgm:spPr/>
      <dgm:t>
        <a:bodyPr/>
        <a:lstStyle/>
        <a:p>
          <a:pPr rtl="0"/>
          <a:r>
            <a:rPr lang="ru-RU" smtClean="0"/>
            <a:t>1) основные общеобразовательные программы – </a:t>
          </a:r>
          <a:endParaRPr lang="ru-RU"/>
        </a:p>
      </dgm:t>
    </dgm:pt>
    <dgm:pt modelId="{7811AC53-B153-4526-9C41-2E6ABC1B1B17}" type="parTrans" cxnId="{EDA17E2E-390E-4CE2-B5C1-E459A542B06D}">
      <dgm:prSet/>
      <dgm:spPr/>
      <dgm:t>
        <a:bodyPr/>
        <a:lstStyle/>
        <a:p>
          <a:endParaRPr lang="ru-RU"/>
        </a:p>
      </dgm:t>
    </dgm:pt>
    <dgm:pt modelId="{5B3F8E4F-FFFF-4855-99A4-8219E5940A67}" type="sibTrans" cxnId="{EDA17E2E-390E-4CE2-B5C1-E459A542B06D}">
      <dgm:prSet/>
      <dgm:spPr/>
      <dgm:t>
        <a:bodyPr/>
        <a:lstStyle/>
        <a:p>
          <a:endParaRPr lang="ru-RU"/>
        </a:p>
      </dgm:t>
    </dgm:pt>
    <dgm:pt modelId="{7BD05B05-D1B2-4123-9B65-6EEE6F9FAAC6}">
      <dgm:prSet/>
      <dgm:spPr/>
      <dgm:t>
        <a:bodyPr/>
        <a:lstStyle/>
        <a:p>
          <a:pPr rtl="0"/>
          <a:r>
            <a:rPr lang="ru-RU" smtClean="0"/>
            <a:t>образовательные программы дошкольного образования, </a:t>
          </a:r>
          <a:endParaRPr lang="ru-RU"/>
        </a:p>
      </dgm:t>
    </dgm:pt>
    <dgm:pt modelId="{67F3E9B0-27C0-4935-8E22-F4231447AA6B}" type="parTrans" cxnId="{32C7B142-1110-4C17-BF67-C3770219EBA6}">
      <dgm:prSet/>
      <dgm:spPr/>
      <dgm:t>
        <a:bodyPr/>
        <a:lstStyle/>
        <a:p>
          <a:endParaRPr lang="ru-RU"/>
        </a:p>
      </dgm:t>
    </dgm:pt>
    <dgm:pt modelId="{CEB48CA2-E63F-4A39-B8E0-0F324E1AD31C}" type="sibTrans" cxnId="{32C7B142-1110-4C17-BF67-C3770219EBA6}">
      <dgm:prSet/>
      <dgm:spPr/>
      <dgm:t>
        <a:bodyPr/>
        <a:lstStyle/>
        <a:p>
          <a:endParaRPr lang="ru-RU"/>
        </a:p>
      </dgm:t>
    </dgm:pt>
    <dgm:pt modelId="{621A5E41-C6ED-42C0-96B3-E9728205116E}">
      <dgm:prSet/>
      <dgm:spPr/>
      <dgm:t>
        <a:bodyPr/>
        <a:lstStyle/>
        <a:p>
          <a:pPr rtl="0"/>
          <a:r>
            <a:rPr lang="ru-RU" smtClean="0"/>
            <a:t>образовательные программы начального общего образования, </a:t>
          </a:r>
          <a:endParaRPr lang="ru-RU"/>
        </a:p>
      </dgm:t>
    </dgm:pt>
    <dgm:pt modelId="{81B6B238-A208-4DE1-98AA-60B3AAF94BE8}" type="parTrans" cxnId="{5BD89614-3A1B-4464-AAAA-0D162A0CCD12}">
      <dgm:prSet/>
      <dgm:spPr/>
      <dgm:t>
        <a:bodyPr/>
        <a:lstStyle/>
        <a:p>
          <a:endParaRPr lang="ru-RU"/>
        </a:p>
      </dgm:t>
    </dgm:pt>
    <dgm:pt modelId="{1321C3FE-9847-49A6-807D-53053C268D93}" type="sibTrans" cxnId="{5BD89614-3A1B-4464-AAAA-0D162A0CCD12}">
      <dgm:prSet/>
      <dgm:spPr/>
      <dgm:t>
        <a:bodyPr/>
        <a:lstStyle/>
        <a:p>
          <a:endParaRPr lang="ru-RU"/>
        </a:p>
      </dgm:t>
    </dgm:pt>
    <dgm:pt modelId="{8B9DD005-53E7-49AE-847C-9CAC17F14904}">
      <dgm:prSet/>
      <dgm:spPr/>
      <dgm:t>
        <a:bodyPr/>
        <a:lstStyle/>
        <a:p>
          <a:pPr rtl="0"/>
          <a:r>
            <a:rPr lang="ru-RU" smtClean="0"/>
            <a:t>образовательные программы основного общего образования, </a:t>
          </a:r>
          <a:endParaRPr lang="ru-RU"/>
        </a:p>
      </dgm:t>
    </dgm:pt>
    <dgm:pt modelId="{B77C26B2-3488-42F8-A32D-C5395584E556}" type="parTrans" cxnId="{471C5343-EFB2-472C-A178-8C833DE34534}">
      <dgm:prSet/>
      <dgm:spPr/>
      <dgm:t>
        <a:bodyPr/>
        <a:lstStyle/>
        <a:p>
          <a:endParaRPr lang="ru-RU"/>
        </a:p>
      </dgm:t>
    </dgm:pt>
    <dgm:pt modelId="{A8D20D58-F3BA-40A4-95C7-73B660F6270A}" type="sibTrans" cxnId="{471C5343-EFB2-472C-A178-8C833DE34534}">
      <dgm:prSet/>
      <dgm:spPr/>
      <dgm:t>
        <a:bodyPr/>
        <a:lstStyle/>
        <a:p>
          <a:endParaRPr lang="ru-RU"/>
        </a:p>
      </dgm:t>
    </dgm:pt>
    <dgm:pt modelId="{F47CCE36-DDC1-4628-B0F0-503408BC7D6C}">
      <dgm:prSet/>
      <dgm:spPr/>
      <dgm:t>
        <a:bodyPr/>
        <a:lstStyle/>
        <a:p>
          <a:pPr rtl="0"/>
          <a:r>
            <a:rPr lang="ru-RU" smtClean="0"/>
            <a:t>образовательные программы среднего общего образования;</a:t>
          </a:r>
          <a:endParaRPr lang="ru-RU"/>
        </a:p>
      </dgm:t>
    </dgm:pt>
    <dgm:pt modelId="{A3F0AC85-F40D-4EBC-895B-4EDE29DE6F6A}" type="parTrans" cxnId="{A5A7B295-D04F-4FF3-B303-4660ECC5173A}">
      <dgm:prSet/>
      <dgm:spPr/>
      <dgm:t>
        <a:bodyPr/>
        <a:lstStyle/>
        <a:p>
          <a:endParaRPr lang="ru-RU"/>
        </a:p>
      </dgm:t>
    </dgm:pt>
    <dgm:pt modelId="{2AF243E1-FEAB-4AD5-9E92-15F24361F71F}" type="sibTrans" cxnId="{A5A7B295-D04F-4FF3-B303-4660ECC5173A}">
      <dgm:prSet/>
      <dgm:spPr/>
      <dgm:t>
        <a:bodyPr/>
        <a:lstStyle/>
        <a:p>
          <a:endParaRPr lang="ru-RU"/>
        </a:p>
      </dgm:t>
    </dgm:pt>
    <dgm:pt modelId="{BB7C9B88-8E37-415E-9DB4-D6DA5F6FC42B}">
      <dgm:prSet/>
      <dgm:spPr/>
      <dgm:t>
        <a:bodyPr/>
        <a:lstStyle/>
        <a:p>
          <a:pPr rtl="0"/>
          <a:r>
            <a:rPr lang="ru-RU" smtClean="0"/>
            <a:t>2) основные профессиональные образовательные программы:</a:t>
          </a:r>
          <a:endParaRPr lang="ru-RU"/>
        </a:p>
      </dgm:t>
    </dgm:pt>
    <dgm:pt modelId="{C3DC785B-05F8-44E7-9C1F-D14B56C67452}" type="parTrans" cxnId="{F28B966D-60B4-49F2-BC70-AF0DE33BFFE9}">
      <dgm:prSet/>
      <dgm:spPr/>
      <dgm:t>
        <a:bodyPr/>
        <a:lstStyle/>
        <a:p>
          <a:endParaRPr lang="ru-RU"/>
        </a:p>
      </dgm:t>
    </dgm:pt>
    <dgm:pt modelId="{6B55A94C-05C4-4102-BC08-A94AE24E0E37}" type="sibTrans" cxnId="{F28B966D-60B4-49F2-BC70-AF0DE33BFFE9}">
      <dgm:prSet/>
      <dgm:spPr/>
      <dgm:t>
        <a:bodyPr/>
        <a:lstStyle/>
        <a:p>
          <a:endParaRPr lang="ru-RU"/>
        </a:p>
      </dgm:t>
    </dgm:pt>
    <dgm:pt modelId="{D306D52B-C645-4E3F-9354-AF0137152D5D}">
      <dgm:prSet/>
      <dgm:spPr/>
      <dgm:t>
        <a:bodyPr/>
        <a:lstStyle/>
        <a:p>
          <a:pPr rtl="0"/>
          <a:r>
            <a:rPr lang="ru-RU" smtClean="0"/>
            <a:t>а) образовательные программы среднего профессионального образования </a:t>
          </a:r>
          <a:endParaRPr lang="ru-RU"/>
        </a:p>
      </dgm:t>
    </dgm:pt>
    <dgm:pt modelId="{AFF95C74-C23D-45D6-BBC9-E8EF14D1F1A3}" type="parTrans" cxnId="{90B5DA50-91DC-48D8-9160-59F64D5E70B5}">
      <dgm:prSet/>
      <dgm:spPr/>
      <dgm:t>
        <a:bodyPr/>
        <a:lstStyle/>
        <a:p>
          <a:endParaRPr lang="ru-RU"/>
        </a:p>
      </dgm:t>
    </dgm:pt>
    <dgm:pt modelId="{1387DCBE-49C1-4812-A542-3B169FB85A77}" type="sibTrans" cxnId="{90B5DA50-91DC-48D8-9160-59F64D5E70B5}">
      <dgm:prSet/>
      <dgm:spPr/>
      <dgm:t>
        <a:bodyPr/>
        <a:lstStyle/>
        <a:p>
          <a:endParaRPr lang="ru-RU"/>
        </a:p>
      </dgm:t>
    </dgm:pt>
    <dgm:pt modelId="{8D3FBFAC-123A-4D43-9793-5B1C87F01FEB}">
      <dgm:prSet/>
      <dgm:spPr/>
      <dgm:t>
        <a:bodyPr/>
        <a:lstStyle/>
        <a:p>
          <a:pPr rtl="0"/>
          <a:r>
            <a:rPr lang="ru-RU" smtClean="0"/>
            <a:t>б) образовательные программы высшего образования </a:t>
          </a:r>
          <a:endParaRPr lang="ru-RU"/>
        </a:p>
      </dgm:t>
    </dgm:pt>
    <dgm:pt modelId="{3511D91A-71DF-4A0F-99A7-F56CF81016F1}" type="parTrans" cxnId="{53C7F7A9-CB33-462E-B6C0-008C54ADB105}">
      <dgm:prSet/>
      <dgm:spPr/>
      <dgm:t>
        <a:bodyPr/>
        <a:lstStyle/>
        <a:p>
          <a:endParaRPr lang="ru-RU"/>
        </a:p>
      </dgm:t>
    </dgm:pt>
    <dgm:pt modelId="{7430F798-DEFE-4B32-AFD3-337788A1A20D}" type="sibTrans" cxnId="{53C7F7A9-CB33-462E-B6C0-008C54ADB105}">
      <dgm:prSet/>
      <dgm:spPr/>
      <dgm:t>
        <a:bodyPr/>
        <a:lstStyle/>
        <a:p>
          <a:endParaRPr lang="ru-RU"/>
        </a:p>
      </dgm:t>
    </dgm:pt>
    <dgm:pt modelId="{76847D55-F425-440D-969C-7B688EA82AAA}">
      <dgm:prSet/>
      <dgm:spPr/>
      <dgm:t>
        <a:bodyPr/>
        <a:lstStyle/>
        <a:p>
          <a:pPr rtl="0"/>
          <a:r>
            <a:rPr lang="ru-RU" dirty="0" smtClean="0"/>
            <a:t>3) основные программы профессионального обучения </a:t>
          </a:r>
        </a:p>
      </dgm:t>
    </dgm:pt>
    <dgm:pt modelId="{7CD1DA3C-74FC-4E26-AD55-ED8C9665F7D4}" type="parTrans" cxnId="{8F7C11F5-B28C-4805-9F3C-F6866D1F4C03}">
      <dgm:prSet/>
      <dgm:spPr/>
      <dgm:t>
        <a:bodyPr/>
        <a:lstStyle/>
        <a:p>
          <a:endParaRPr lang="ru-RU"/>
        </a:p>
      </dgm:t>
    </dgm:pt>
    <dgm:pt modelId="{B6F1268E-95CA-4C86-A477-BEE612FEC815}" type="sibTrans" cxnId="{8F7C11F5-B28C-4805-9F3C-F6866D1F4C03}">
      <dgm:prSet/>
      <dgm:spPr/>
      <dgm:t>
        <a:bodyPr/>
        <a:lstStyle/>
        <a:p>
          <a:endParaRPr lang="ru-RU"/>
        </a:p>
      </dgm:t>
    </dgm:pt>
    <dgm:pt modelId="{4F25519E-4CFE-444F-A19A-5C471E07CF42}">
      <dgm:prSet/>
      <dgm:spPr/>
      <dgm:t>
        <a:bodyPr/>
        <a:lstStyle/>
        <a:p>
          <a:pPr rtl="0"/>
          <a:r>
            <a:rPr lang="ru-RU" dirty="0" smtClean="0"/>
            <a:t>Программы профессиональной подготовки  по профессиям рабочих, должностям служащих, программы переподготовки рабочих, служащих, программы повышения квалификации рабочих, служащих</a:t>
          </a:r>
          <a:endParaRPr lang="ru-RU" dirty="0"/>
        </a:p>
      </dgm:t>
    </dgm:pt>
    <dgm:pt modelId="{24354329-95FC-41B6-8B28-513700021100}" type="parTrans" cxnId="{C2B235C2-D7C9-4916-8D73-AF80E6F14D05}">
      <dgm:prSet/>
      <dgm:spPr/>
      <dgm:t>
        <a:bodyPr/>
        <a:lstStyle/>
        <a:p>
          <a:endParaRPr lang="ru-RU"/>
        </a:p>
      </dgm:t>
    </dgm:pt>
    <dgm:pt modelId="{5CA76FC9-FBFE-44EE-A6C4-7D49BA9E3328}" type="sibTrans" cxnId="{C2B235C2-D7C9-4916-8D73-AF80E6F14D05}">
      <dgm:prSet/>
      <dgm:spPr/>
      <dgm:t>
        <a:bodyPr/>
        <a:lstStyle/>
        <a:p>
          <a:endParaRPr lang="ru-RU"/>
        </a:p>
      </dgm:t>
    </dgm:pt>
    <dgm:pt modelId="{603F2B46-8539-4502-85E6-244A52E0ABB4}" type="pres">
      <dgm:prSet presAssocID="{C398D69C-204D-446E-8560-E8E41974465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3F9032-C392-440D-96A3-3BD8EB098067}" type="pres">
      <dgm:prSet presAssocID="{2DBB2E58-448A-4434-A4D8-10B01B1329F3}" presName="linNode" presStyleCnt="0"/>
      <dgm:spPr/>
    </dgm:pt>
    <dgm:pt modelId="{353CFE93-6074-421A-A246-6D37C953AF9D}" type="pres">
      <dgm:prSet presAssocID="{2DBB2E58-448A-4434-A4D8-10B01B1329F3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B908B8-8204-44E5-A4B4-D3746F5F7BC7}" type="pres">
      <dgm:prSet presAssocID="{2DBB2E58-448A-4434-A4D8-10B01B1329F3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463D5C-F5CC-4FEC-A80A-4FB3BB76C93D}" type="pres">
      <dgm:prSet presAssocID="{5B3F8E4F-FFFF-4855-99A4-8219E5940A67}" presName="sp" presStyleCnt="0"/>
      <dgm:spPr/>
    </dgm:pt>
    <dgm:pt modelId="{C088B4E5-8730-4B0B-9D9B-40F8D32329F4}" type="pres">
      <dgm:prSet presAssocID="{BB7C9B88-8E37-415E-9DB4-D6DA5F6FC42B}" presName="linNode" presStyleCnt="0"/>
      <dgm:spPr/>
    </dgm:pt>
    <dgm:pt modelId="{2944FFC9-EADF-4162-AD77-0542358890BD}" type="pres">
      <dgm:prSet presAssocID="{BB7C9B88-8E37-415E-9DB4-D6DA5F6FC42B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65376C-10C8-452F-8821-5180A22C3B61}" type="pres">
      <dgm:prSet presAssocID="{BB7C9B88-8E37-415E-9DB4-D6DA5F6FC42B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5CB8C7-CD2E-49B2-A675-69DC515EB0DA}" type="pres">
      <dgm:prSet presAssocID="{6B55A94C-05C4-4102-BC08-A94AE24E0E37}" presName="sp" presStyleCnt="0"/>
      <dgm:spPr/>
    </dgm:pt>
    <dgm:pt modelId="{8F708080-9D18-4F58-B3C1-8267DA6FA2E1}" type="pres">
      <dgm:prSet presAssocID="{76847D55-F425-440D-969C-7B688EA82AAA}" presName="linNode" presStyleCnt="0"/>
      <dgm:spPr/>
    </dgm:pt>
    <dgm:pt modelId="{BF8688E5-AB25-4039-B19D-5F25F6A29C3B}" type="pres">
      <dgm:prSet presAssocID="{76847D55-F425-440D-969C-7B688EA82AAA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1F5816-D8C1-46B1-9525-FB00BDCE7F3D}" type="pres">
      <dgm:prSet presAssocID="{76847D55-F425-440D-969C-7B688EA82AAA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FD2CB0-AFF1-4754-9A5F-C2904A637D94}" type="presOf" srcId="{8B9DD005-53E7-49AE-847C-9CAC17F14904}" destId="{BDB908B8-8204-44E5-A4B4-D3746F5F7BC7}" srcOrd="0" destOrd="2" presId="urn:microsoft.com/office/officeart/2005/8/layout/vList5"/>
    <dgm:cxn modelId="{2DF75D49-66DA-4BCA-9CDB-775FA85664E6}" type="presOf" srcId="{8D3FBFAC-123A-4D43-9793-5B1C87F01FEB}" destId="{0B65376C-10C8-452F-8821-5180A22C3B61}" srcOrd="0" destOrd="1" presId="urn:microsoft.com/office/officeart/2005/8/layout/vList5"/>
    <dgm:cxn modelId="{99776002-059D-44F0-B6F5-AF099309C384}" type="presOf" srcId="{7BD05B05-D1B2-4123-9B65-6EEE6F9FAAC6}" destId="{BDB908B8-8204-44E5-A4B4-D3746F5F7BC7}" srcOrd="0" destOrd="0" presId="urn:microsoft.com/office/officeart/2005/8/layout/vList5"/>
    <dgm:cxn modelId="{901E82D9-3E78-4161-8EC5-222D221DB260}" type="presOf" srcId="{C398D69C-204D-446E-8560-E8E419744650}" destId="{603F2B46-8539-4502-85E6-244A52E0ABB4}" srcOrd="0" destOrd="0" presId="urn:microsoft.com/office/officeart/2005/8/layout/vList5"/>
    <dgm:cxn modelId="{A5A7B295-D04F-4FF3-B303-4660ECC5173A}" srcId="{2DBB2E58-448A-4434-A4D8-10B01B1329F3}" destId="{F47CCE36-DDC1-4628-B0F0-503408BC7D6C}" srcOrd="3" destOrd="0" parTransId="{A3F0AC85-F40D-4EBC-895B-4EDE29DE6F6A}" sibTransId="{2AF243E1-FEAB-4AD5-9E92-15F24361F71F}"/>
    <dgm:cxn modelId="{C2B235C2-D7C9-4916-8D73-AF80E6F14D05}" srcId="{76847D55-F425-440D-969C-7B688EA82AAA}" destId="{4F25519E-4CFE-444F-A19A-5C471E07CF42}" srcOrd="0" destOrd="0" parTransId="{24354329-95FC-41B6-8B28-513700021100}" sibTransId="{5CA76FC9-FBFE-44EE-A6C4-7D49BA9E3328}"/>
    <dgm:cxn modelId="{8F7C11F5-B28C-4805-9F3C-F6866D1F4C03}" srcId="{C398D69C-204D-446E-8560-E8E419744650}" destId="{76847D55-F425-440D-969C-7B688EA82AAA}" srcOrd="2" destOrd="0" parTransId="{7CD1DA3C-74FC-4E26-AD55-ED8C9665F7D4}" sibTransId="{B6F1268E-95CA-4C86-A477-BEE612FEC815}"/>
    <dgm:cxn modelId="{5BD89614-3A1B-4464-AAAA-0D162A0CCD12}" srcId="{2DBB2E58-448A-4434-A4D8-10B01B1329F3}" destId="{621A5E41-C6ED-42C0-96B3-E9728205116E}" srcOrd="1" destOrd="0" parTransId="{81B6B238-A208-4DE1-98AA-60B3AAF94BE8}" sibTransId="{1321C3FE-9847-49A6-807D-53053C268D93}"/>
    <dgm:cxn modelId="{471C5343-EFB2-472C-A178-8C833DE34534}" srcId="{2DBB2E58-448A-4434-A4D8-10B01B1329F3}" destId="{8B9DD005-53E7-49AE-847C-9CAC17F14904}" srcOrd="2" destOrd="0" parTransId="{B77C26B2-3488-42F8-A32D-C5395584E556}" sibTransId="{A8D20D58-F3BA-40A4-95C7-73B660F6270A}"/>
    <dgm:cxn modelId="{F28B966D-60B4-49F2-BC70-AF0DE33BFFE9}" srcId="{C398D69C-204D-446E-8560-E8E419744650}" destId="{BB7C9B88-8E37-415E-9DB4-D6DA5F6FC42B}" srcOrd="1" destOrd="0" parTransId="{C3DC785B-05F8-44E7-9C1F-D14B56C67452}" sibTransId="{6B55A94C-05C4-4102-BC08-A94AE24E0E37}"/>
    <dgm:cxn modelId="{4DE41093-74C4-4498-A794-646E1AE9E469}" type="presOf" srcId="{76847D55-F425-440D-969C-7B688EA82AAA}" destId="{BF8688E5-AB25-4039-B19D-5F25F6A29C3B}" srcOrd="0" destOrd="0" presId="urn:microsoft.com/office/officeart/2005/8/layout/vList5"/>
    <dgm:cxn modelId="{5DD75A7A-D9EF-4165-9C2B-CEF08906E55A}" type="presOf" srcId="{621A5E41-C6ED-42C0-96B3-E9728205116E}" destId="{BDB908B8-8204-44E5-A4B4-D3746F5F7BC7}" srcOrd="0" destOrd="1" presId="urn:microsoft.com/office/officeart/2005/8/layout/vList5"/>
    <dgm:cxn modelId="{90B5DA50-91DC-48D8-9160-59F64D5E70B5}" srcId="{BB7C9B88-8E37-415E-9DB4-D6DA5F6FC42B}" destId="{D306D52B-C645-4E3F-9354-AF0137152D5D}" srcOrd="0" destOrd="0" parTransId="{AFF95C74-C23D-45D6-BBC9-E8EF14D1F1A3}" sibTransId="{1387DCBE-49C1-4812-A542-3B169FB85A77}"/>
    <dgm:cxn modelId="{69A81373-FE5F-4DFC-AEE9-18877D98EDF2}" type="presOf" srcId="{2DBB2E58-448A-4434-A4D8-10B01B1329F3}" destId="{353CFE93-6074-421A-A246-6D37C953AF9D}" srcOrd="0" destOrd="0" presId="urn:microsoft.com/office/officeart/2005/8/layout/vList5"/>
    <dgm:cxn modelId="{ADECBC44-1760-40E1-8F9F-567F4C938EFE}" type="presOf" srcId="{4F25519E-4CFE-444F-A19A-5C471E07CF42}" destId="{011F5816-D8C1-46B1-9525-FB00BDCE7F3D}" srcOrd="0" destOrd="0" presId="urn:microsoft.com/office/officeart/2005/8/layout/vList5"/>
    <dgm:cxn modelId="{5FC45B70-074F-4624-9FB7-3AAAE397BD81}" type="presOf" srcId="{BB7C9B88-8E37-415E-9DB4-D6DA5F6FC42B}" destId="{2944FFC9-EADF-4162-AD77-0542358890BD}" srcOrd="0" destOrd="0" presId="urn:microsoft.com/office/officeart/2005/8/layout/vList5"/>
    <dgm:cxn modelId="{32C7B142-1110-4C17-BF67-C3770219EBA6}" srcId="{2DBB2E58-448A-4434-A4D8-10B01B1329F3}" destId="{7BD05B05-D1B2-4123-9B65-6EEE6F9FAAC6}" srcOrd="0" destOrd="0" parTransId="{67F3E9B0-27C0-4935-8E22-F4231447AA6B}" sibTransId="{CEB48CA2-E63F-4A39-B8E0-0F324E1AD31C}"/>
    <dgm:cxn modelId="{EDA17E2E-390E-4CE2-B5C1-E459A542B06D}" srcId="{C398D69C-204D-446E-8560-E8E419744650}" destId="{2DBB2E58-448A-4434-A4D8-10B01B1329F3}" srcOrd="0" destOrd="0" parTransId="{7811AC53-B153-4526-9C41-2E6ABC1B1B17}" sibTransId="{5B3F8E4F-FFFF-4855-99A4-8219E5940A67}"/>
    <dgm:cxn modelId="{53C7F7A9-CB33-462E-B6C0-008C54ADB105}" srcId="{BB7C9B88-8E37-415E-9DB4-D6DA5F6FC42B}" destId="{8D3FBFAC-123A-4D43-9793-5B1C87F01FEB}" srcOrd="1" destOrd="0" parTransId="{3511D91A-71DF-4A0F-99A7-F56CF81016F1}" sibTransId="{7430F798-DEFE-4B32-AFD3-337788A1A20D}"/>
    <dgm:cxn modelId="{FD0CC7DC-6F2C-4508-8533-ECA0373449C8}" type="presOf" srcId="{F47CCE36-DDC1-4628-B0F0-503408BC7D6C}" destId="{BDB908B8-8204-44E5-A4B4-D3746F5F7BC7}" srcOrd="0" destOrd="3" presId="urn:microsoft.com/office/officeart/2005/8/layout/vList5"/>
    <dgm:cxn modelId="{6360E840-D58B-4D5D-8C58-E3EFA992A7DF}" type="presOf" srcId="{D306D52B-C645-4E3F-9354-AF0137152D5D}" destId="{0B65376C-10C8-452F-8821-5180A22C3B61}" srcOrd="0" destOrd="0" presId="urn:microsoft.com/office/officeart/2005/8/layout/vList5"/>
    <dgm:cxn modelId="{1FC4C475-C17C-4571-BDBF-8AE28CA0315C}" type="presParOf" srcId="{603F2B46-8539-4502-85E6-244A52E0ABB4}" destId="{5E3F9032-C392-440D-96A3-3BD8EB098067}" srcOrd="0" destOrd="0" presId="urn:microsoft.com/office/officeart/2005/8/layout/vList5"/>
    <dgm:cxn modelId="{E608D232-82EC-4D12-8940-0DC19104FC27}" type="presParOf" srcId="{5E3F9032-C392-440D-96A3-3BD8EB098067}" destId="{353CFE93-6074-421A-A246-6D37C953AF9D}" srcOrd="0" destOrd="0" presId="urn:microsoft.com/office/officeart/2005/8/layout/vList5"/>
    <dgm:cxn modelId="{C6551C3F-2F8C-4D14-ABA4-15EE45EC3AD0}" type="presParOf" srcId="{5E3F9032-C392-440D-96A3-3BD8EB098067}" destId="{BDB908B8-8204-44E5-A4B4-D3746F5F7BC7}" srcOrd="1" destOrd="0" presId="urn:microsoft.com/office/officeart/2005/8/layout/vList5"/>
    <dgm:cxn modelId="{16FB54A4-DBF2-43EF-9087-50CD558E19E5}" type="presParOf" srcId="{603F2B46-8539-4502-85E6-244A52E0ABB4}" destId="{52463D5C-F5CC-4FEC-A80A-4FB3BB76C93D}" srcOrd="1" destOrd="0" presId="urn:microsoft.com/office/officeart/2005/8/layout/vList5"/>
    <dgm:cxn modelId="{E751AB9B-9773-49E5-A8BC-6E5DC35D5B1E}" type="presParOf" srcId="{603F2B46-8539-4502-85E6-244A52E0ABB4}" destId="{C088B4E5-8730-4B0B-9D9B-40F8D32329F4}" srcOrd="2" destOrd="0" presId="urn:microsoft.com/office/officeart/2005/8/layout/vList5"/>
    <dgm:cxn modelId="{9764B843-4DE8-4A39-86E7-EB1B03CB3026}" type="presParOf" srcId="{C088B4E5-8730-4B0B-9D9B-40F8D32329F4}" destId="{2944FFC9-EADF-4162-AD77-0542358890BD}" srcOrd="0" destOrd="0" presId="urn:microsoft.com/office/officeart/2005/8/layout/vList5"/>
    <dgm:cxn modelId="{62FB19ED-1882-4162-A2E9-CFAB84CA8733}" type="presParOf" srcId="{C088B4E5-8730-4B0B-9D9B-40F8D32329F4}" destId="{0B65376C-10C8-452F-8821-5180A22C3B61}" srcOrd="1" destOrd="0" presId="urn:microsoft.com/office/officeart/2005/8/layout/vList5"/>
    <dgm:cxn modelId="{02F2E455-246B-4972-AA6E-4799D0AF4EDD}" type="presParOf" srcId="{603F2B46-8539-4502-85E6-244A52E0ABB4}" destId="{525CB8C7-CD2E-49B2-A675-69DC515EB0DA}" srcOrd="3" destOrd="0" presId="urn:microsoft.com/office/officeart/2005/8/layout/vList5"/>
    <dgm:cxn modelId="{F8CFB3F6-FA6C-41C6-B6DB-DC56C9043D4D}" type="presParOf" srcId="{603F2B46-8539-4502-85E6-244A52E0ABB4}" destId="{8F708080-9D18-4F58-B3C1-8267DA6FA2E1}" srcOrd="4" destOrd="0" presId="urn:microsoft.com/office/officeart/2005/8/layout/vList5"/>
    <dgm:cxn modelId="{1EF32767-59F0-4564-90C2-CF36FBBDE91F}" type="presParOf" srcId="{8F708080-9D18-4F58-B3C1-8267DA6FA2E1}" destId="{BF8688E5-AB25-4039-B19D-5F25F6A29C3B}" srcOrd="0" destOrd="0" presId="urn:microsoft.com/office/officeart/2005/8/layout/vList5"/>
    <dgm:cxn modelId="{3C50EF23-748A-4EF6-9E79-C8042E3549CA}" type="presParOf" srcId="{8F708080-9D18-4F58-B3C1-8267DA6FA2E1}" destId="{011F5816-D8C1-46B1-9525-FB00BDCE7F3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F6E7E938-3E0A-4A9B-8EF0-F6E6E917B628}" type="doc">
      <dgm:prSet loTypeId="urn:microsoft.com/office/officeart/2005/8/layout/vList5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FD96849-7650-4FF4-9487-2BFFE8232316}">
      <dgm:prSet custT="1"/>
      <dgm:spPr/>
      <dgm:t>
        <a:bodyPr/>
        <a:lstStyle/>
        <a:p>
          <a:pPr rtl="0"/>
          <a:r>
            <a:rPr lang="ru-RU" sz="2000" dirty="0" smtClean="0"/>
            <a:t>4. К дополнительным образовательным программам относятся:</a:t>
          </a:r>
          <a:endParaRPr lang="ru-RU" sz="2000" dirty="0"/>
        </a:p>
      </dgm:t>
    </dgm:pt>
    <dgm:pt modelId="{AD60397B-0EA2-4608-8107-838CD836E73C}" type="parTrans" cxnId="{937D1E43-CB30-41E5-9C1D-12157B1BAF06}">
      <dgm:prSet/>
      <dgm:spPr/>
      <dgm:t>
        <a:bodyPr/>
        <a:lstStyle/>
        <a:p>
          <a:endParaRPr lang="ru-RU"/>
        </a:p>
      </dgm:t>
    </dgm:pt>
    <dgm:pt modelId="{AFD1177B-2397-48A2-96A6-703C08611FD5}" type="sibTrans" cxnId="{937D1E43-CB30-41E5-9C1D-12157B1BAF06}">
      <dgm:prSet/>
      <dgm:spPr/>
      <dgm:t>
        <a:bodyPr/>
        <a:lstStyle/>
        <a:p>
          <a:endParaRPr lang="ru-RU"/>
        </a:p>
      </dgm:t>
    </dgm:pt>
    <dgm:pt modelId="{F98C0693-5530-47B7-BC4E-47DC0CB1176C}">
      <dgm:prSet custT="1"/>
      <dgm:spPr/>
      <dgm:t>
        <a:bodyPr/>
        <a:lstStyle/>
        <a:p>
          <a:pPr rtl="0"/>
          <a:r>
            <a:rPr lang="ru-RU" sz="1800" dirty="0" smtClean="0"/>
            <a:t>1) дополнительные общеобразовательные программы -</a:t>
          </a:r>
          <a:endParaRPr lang="ru-RU" sz="1800" dirty="0"/>
        </a:p>
      </dgm:t>
    </dgm:pt>
    <dgm:pt modelId="{5F24E87D-96C9-4E47-A7C9-F4D5B06A7829}" type="parTrans" cxnId="{F2FB2C1B-F1AE-4D67-B88F-715E249B1B6D}">
      <dgm:prSet/>
      <dgm:spPr/>
      <dgm:t>
        <a:bodyPr/>
        <a:lstStyle/>
        <a:p>
          <a:endParaRPr lang="ru-RU"/>
        </a:p>
      </dgm:t>
    </dgm:pt>
    <dgm:pt modelId="{55E37776-7A3E-41C2-A7C2-F0D50A28D6D1}" type="sibTrans" cxnId="{F2FB2C1B-F1AE-4D67-B88F-715E249B1B6D}">
      <dgm:prSet/>
      <dgm:spPr/>
      <dgm:t>
        <a:bodyPr/>
        <a:lstStyle/>
        <a:p>
          <a:endParaRPr lang="ru-RU"/>
        </a:p>
      </dgm:t>
    </dgm:pt>
    <dgm:pt modelId="{8DBA145B-553D-4D1F-9A00-737476E365BC}">
      <dgm:prSet custT="1"/>
      <dgm:spPr/>
      <dgm:t>
        <a:bodyPr/>
        <a:lstStyle/>
        <a:p>
          <a:pPr rtl="0"/>
          <a:r>
            <a:rPr lang="ru-RU" sz="1800" dirty="0" smtClean="0"/>
            <a:t>дополнительные предпрофессиональные программы в области искусств, спортивной подготовки;</a:t>
          </a:r>
          <a:endParaRPr lang="ru-RU" sz="1800" dirty="0"/>
        </a:p>
      </dgm:t>
    </dgm:pt>
    <dgm:pt modelId="{70DF98EB-21CA-49E0-9647-1752FFAA6E8F}" type="parTrans" cxnId="{ED5E0A8C-303D-4C6B-A6CA-61C9FDEA08B1}">
      <dgm:prSet/>
      <dgm:spPr/>
    </dgm:pt>
    <dgm:pt modelId="{11269541-4304-4AEB-948A-03E346FFED18}" type="sibTrans" cxnId="{ED5E0A8C-303D-4C6B-A6CA-61C9FDEA08B1}">
      <dgm:prSet/>
      <dgm:spPr/>
    </dgm:pt>
    <dgm:pt modelId="{7BA8CE83-D72B-4D76-9F17-69621546DA9C}">
      <dgm:prSet custT="1"/>
      <dgm:spPr/>
      <dgm:t>
        <a:bodyPr/>
        <a:lstStyle/>
        <a:p>
          <a:pPr rtl="0"/>
          <a:r>
            <a:rPr lang="ru-RU" sz="1800" dirty="0" smtClean="0"/>
            <a:t> дополнительные общеразвивающие программы,</a:t>
          </a:r>
          <a:endParaRPr lang="ru-RU" sz="1800" dirty="0"/>
        </a:p>
      </dgm:t>
    </dgm:pt>
    <dgm:pt modelId="{AF8773CC-20FE-4C40-A423-8ECCE5F2E127}" type="parTrans" cxnId="{63A6AB33-71A8-4B69-943A-A23BCBAA68D5}">
      <dgm:prSet/>
      <dgm:spPr/>
    </dgm:pt>
    <dgm:pt modelId="{0CBA594E-45A0-4510-A870-11789A357FDE}" type="sibTrans" cxnId="{63A6AB33-71A8-4B69-943A-A23BCBAA68D5}">
      <dgm:prSet/>
      <dgm:spPr/>
    </dgm:pt>
    <dgm:pt modelId="{3564B321-3EB6-4EF9-B3A0-ACAC8934C1DC}">
      <dgm:prSet custT="1"/>
      <dgm:spPr/>
      <dgm:t>
        <a:bodyPr/>
        <a:lstStyle/>
        <a:p>
          <a:pPr rtl="0"/>
          <a:r>
            <a:rPr lang="ru-RU" sz="1800" dirty="0" smtClean="0"/>
            <a:t>2) дополнительные профессиональные программы </a:t>
          </a:r>
          <a:endParaRPr lang="ru-RU" sz="1800" dirty="0"/>
        </a:p>
      </dgm:t>
    </dgm:pt>
    <dgm:pt modelId="{3BDD89E0-B631-4FFD-AE5B-191BB75AB3E8}" type="parTrans" cxnId="{DE6446F7-ED3F-46C5-AB4C-09163779A541}">
      <dgm:prSet/>
      <dgm:spPr/>
    </dgm:pt>
    <dgm:pt modelId="{6258FE21-370F-4292-BE6F-96AC0CDB588F}" type="sibTrans" cxnId="{DE6446F7-ED3F-46C5-AB4C-09163779A541}">
      <dgm:prSet/>
      <dgm:spPr/>
    </dgm:pt>
    <dgm:pt modelId="{8726C0F6-B1FA-4038-8BA8-DC6E2DDD5634}" type="pres">
      <dgm:prSet presAssocID="{F6E7E938-3E0A-4A9B-8EF0-F6E6E917B62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A3BB9B-CA01-4512-8B57-6B31C51B5448}" type="pres">
      <dgm:prSet presAssocID="{6FD96849-7650-4FF4-9487-2BFFE8232316}" presName="linNode" presStyleCnt="0"/>
      <dgm:spPr/>
    </dgm:pt>
    <dgm:pt modelId="{3ADA8838-2F41-4AC3-B0BA-AE0585FCA7CD}" type="pres">
      <dgm:prSet presAssocID="{6FD96849-7650-4FF4-9487-2BFFE8232316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6729D4-515B-43C7-BF86-99F428566238}" type="pres">
      <dgm:prSet presAssocID="{6FD96849-7650-4FF4-9487-2BFFE8232316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9C1788-41BB-463F-A84E-D6E9F04D6B0D}" type="presOf" srcId="{7BA8CE83-D72B-4D76-9F17-69621546DA9C}" destId="{676729D4-515B-43C7-BF86-99F428566238}" srcOrd="0" destOrd="1" presId="urn:microsoft.com/office/officeart/2005/8/layout/vList5"/>
    <dgm:cxn modelId="{937D1E43-CB30-41E5-9C1D-12157B1BAF06}" srcId="{F6E7E938-3E0A-4A9B-8EF0-F6E6E917B628}" destId="{6FD96849-7650-4FF4-9487-2BFFE8232316}" srcOrd="0" destOrd="0" parTransId="{AD60397B-0EA2-4608-8107-838CD836E73C}" sibTransId="{AFD1177B-2397-48A2-96A6-703C08611FD5}"/>
    <dgm:cxn modelId="{7299F20F-BC56-40E6-9F1D-12AE3C9B57F1}" type="presOf" srcId="{8DBA145B-553D-4D1F-9A00-737476E365BC}" destId="{676729D4-515B-43C7-BF86-99F428566238}" srcOrd="0" destOrd="2" presId="urn:microsoft.com/office/officeart/2005/8/layout/vList5"/>
    <dgm:cxn modelId="{94A0A539-9A01-432D-8606-E453FE634600}" type="presOf" srcId="{F6E7E938-3E0A-4A9B-8EF0-F6E6E917B628}" destId="{8726C0F6-B1FA-4038-8BA8-DC6E2DDD5634}" srcOrd="0" destOrd="0" presId="urn:microsoft.com/office/officeart/2005/8/layout/vList5"/>
    <dgm:cxn modelId="{ED5E0A8C-303D-4C6B-A6CA-61C9FDEA08B1}" srcId="{6FD96849-7650-4FF4-9487-2BFFE8232316}" destId="{8DBA145B-553D-4D1F-9A00-737476E365BC}" srcOrd="2" destOrd="0" parTransId="{70DF98EB-21CA-49E0-9647-1752FFAA6E8F}" sibTransId="{11269541-4304-4AEB-948A-03E346FFED18}"/>
    <dgm:cxn modelId="{F2FB2C1B-F1AE-4D67-B88F-715E249B1B6D}" srcId="{6FD96849-7650-4FF4-9487-2BFFE8232316}" destId="{F98C0693-5530-47B7-BC4E-47DC0CB1176C}" srcOrd="0" destOrd="0" parTransId="{5F24E87D-96C9-4E47-A7C9-F4D5B06A7829}" sibTransId="{55E37776-7A3E-41C2-A7C2-F0D50A28D6D1}"/>
    <dgm:cxn modelId="{63A6AB33-71A8-4B69-943A-A23BCBAA68D5}" srcId="{6FD96849-7650-4FF4-9487-2BFFE8232316}" destId="{7BA8CE83-D72B-4D76-9F17-69621546DA9C}" srcOrd="1" destOrd="0" parTransId="{AF8773CC-20FE-4C40-A423-8ECCE5F2E127}" sibTransId="{0CBA594E-45A0-4510-A870-11789A357FDE}"/>
    <dgm:cxn modelId="{A9643764-9845-4A72-BEC0-54419A266936}" type="presOf" srcId="{3564B321-3EB6-4EF9-B3A0-ACAC8934C1DC}" destId="{676729D4-515B-43C7-BF86-99F428566238}" srcOrd="0" destOrd="3" presId="urn:microsoft.com/office/officeart/2005/8/layout/vList5"/>
    <dgm:cxn modelId="{DE6446F7-ED3F-46C5-AB4C-09163779A541}" srcId="{6FD96849-7650-4FF4-9487-2BFFE8232316}" destId="{3564B321-3EB6-4EF9-B3A0-ACAC8934C1DC}" srcOrd="3" destOrd="0" parTransId="{3BDD89E0-B631-4FFD-AE5B-191BB75AB3E8}" sibTransId="{6258FE21-370F-4292-BE6F-96AC0CDB588F}"/>
    <dgm:cxn modelId="{E5266C8B-F993-416C-8C41-7E440AD00A0A}" type="presOf" srcId="{F98C0693-5530-47B7-BC4E-47DC0CB1176C}" destId="{676729D4-515B-43C7-BF86-99F428566238}" srcOrd="0" destOrd="0" presId="urn:microsoft.com/office/officeart/2005/8/layout/vList5"/>
    <dgm:cxn modelId="{8B58B4B5-370B-4CFF-B67F-C3D7E2A3376F}" type="presOf" srcId="{6FD96849-7650-4FF4-9487-2BFFE8232316}" destId="{3ADA8838-2F41-4AC3-B0BA-AE0585FCA7CD}" srcOrd="0" destOrd="0" presId="urn:microsoft.com/office/officeart/2005/8/layout/vList5"/>
    <dgm:cxn modelId="{4245DCA2-8AEA-48E0-94D0-C2763693F931}" type="presParOf" srcId="{8726C0F6-B1FA-4038-8BA8-DC6E2DDD5634}" destId="{CDA3BB9B-CA01-4512-8B57-6B31C51B5448}" srcOrd="0" destOrd="0" presId="urn:microsoft.com/office/officeart/2005/8/layout/vList5"/>
    <dgm:cxn modelId="{6F97D2E0-FB52-4EBB-B19F-A4095E0595DF}" type="presParOf" srcId="{CDA3BB9B-CA01-4512-8B57-6B31C51B5448}" destId="{3ADA8838-2F41-4AC3-B0BA-AE0585FCA7CD}" srcOrd="0" destOrd="0" presId="urn:microsoft.com/office/officeart/2005/8/layout/vList5"/>
    <dgm:cxn modelId="{93B8E97B-0290-447C-AB67-0B4D839D81D3}" type="presParOf" srcId="{CDA3BB9B-CA01-4512-8B57-6B31C51B5448}" destId="{676729D4-515B-43C7-BF86-99F42856623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953D597-04DE-44C2-BAFD-D79EE3F52BCB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9FBA1D-4757-430F-997B-2A7CE1C96C0B}">
      <dgm:prSet/>
      <dgm:spPr/>
      <dgm:t>
        <a:bodyPr/>
        <a:lstStyle/>
        <a:p>
          <a:pPr rtl="0"/>
          <a:r>
            <a:rPr lang="ru-RU" dirty="0" smtClean="0"/>
            <a:t>5. Образовательные программы самостоятельно разрабатываются и утверждаются организацией, осуществляющей образовательную деятельность. </a:t>
          </a:r>
          <a:endParaRPr lang="ru-RU" dirty="0"/>
        </a:p>
      </dgm:t>
    </dgm:pt>
    <dgm:pt modelId="{5D85815B-DEAE-426F-A5EA-0224116B6A90}" type="parTrans" cxnId="{C94C0F7D-20F3-4384-BCBD-24E5595A6456}">
      <dgm:prSet/>
      <dgm:spPr/>
      <dgm:t>
        <a:bodyPr/>
        <a:lstStyle/>
        <a:p>
          <a:endParaRPr lang="ru-RU"/>
        </a:p>
      </dgm:t>
    </dgm:pt>
    <dgm:pt modelId="{6E606DD6-8597-4D1A-986F-64849253B0DA}" type="sibTrans" cxnId="{C94C0F7D-20F3-4384-BCBD-24E5595A6456}">
      <dgm:prSet/>
      <dgm:spPr/>
      <dgm:t>
        <a:bodyPr/>
        <a:lstStyle/>
        <a:p>
          <a:endParaRPr lang="ru-RU"/>
        </a:p>
      </dgm:t>
    </dgm:pt>
    <dgm:pt modelId="{7A92D096-23A3-4DAF-9780-DCCBD2983096}" type="pres">
      <dgm:prSet presAssocID="{5953D597-04DE-44C2-BAFD-D79EE3F52B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B90ADB-9EE5-4A43-96E4-27A31C65E034}" type="pres">
      <dgm:prSet presAssocID="{5953D597-04DE-44C2-BAFD-D79EE3F52BCB}" presName="fgShape" presStyleLbl="fgShp" presStyleIdx="0" presStyleCnt="1" custLinFactNeighborX="-471" custLinFactNeighborY="-9394"/>
      <dgm:spPr/>
    </dgm:pt>
    <dgm:pt modelId="{632B1190-17A7-475E-B5BC-0CAA8150CA2C}" type="pres">
      <dgm:prSet presAssocID="{5953D597-04DE-44C2-BAFD-D79EE3F52BCB}" presName="linComp" presStyleCnt="0"/>
      <dgm:spPr/>
    </dgm:pt>
    <dgm:pt modelId="{3775EA5C-3449-41FA-823E-98BDFB00B501}" type="pres">
      <dgm:prSet presAssocID="{129FBA1D-4757-430F-997B-2A7CE1C96C0B}" presName="compNode" presStyleCnt="0"/>
      <dgm:spPr/>
    </dgm:pt>
    <dgm:pt modelId="{A83AA8B6-C3C2-4C7B-8C23-5FBA217A5CE9}" type="pres">
      <dgm:prSet presAssocID="{129FBA1D-4757-430F-997B-2A7CE1C96C0B}" presName="bkgdShape" presStyleLbl="node1" presStyleIdx="0" presStyleCnt="1"/>
      <dgm:spPr/>
      <dgm:t>
        <a:bodyPr/>
        <a:lstStyle/>
        <a:p>
          <a:endParaRPr lang="ru-RU"/>
        </a:p>
      </dgm:t>
    </dgm:pt>
    <dgm:pt modelId="{E1C113AD-C508-4AAA-9CA9-31E540034F99}" type="pres">
      <dgm:prSet presAssocID="{129FBA1D-4757-430F-997B-2A7CE1C96C0B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C3802A-C7F9-4C36-A9E7-B78626FBC553}" type="pres">
      <dgm:prSet presAssocID="{129FBA1D-4757-430F-997B-2A7CE1C96C0B}" presName="invisiNode" presStyleLbl="node1" presStyleIdx="0" presStyleCnt="1"/>
      <dgm:spPr/>
    </dgm:pt>
    <dgm:pt modelId="{84F9D4A1-692C-4FAB-B647-C54395FD6021}" type="pres">
      <dgm:prSet presAssocID="{129FBA1D-4757-430F-997B-2A7CE1C96C0B}" presName="imagNode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8C4B300A-12AD-4C08-A7F3-7F115F43F687}" type="presOf" srcId="{129FBA1D-4757-430F-997B-2A7CE1C96C0B}" destId="{A83AA8B6-C3C2-4C7B-8C23-5FBA217A5CE9}" srcOrd="0" destOrd="0" presId="urn:microsoft.com/office/officeart/2005/8/layout/hList7"/>
    <dgm:cxn modelId="{F335E6E1-9E8A-4DA0-ADE4-6013C18B622B}" type="presOf" srcId="{5953D597-04DE-44C2-BAFD-D79EE3F52BCB}" destId="{7A92D096-23A3-4DAF-9780-DCCBD2983096}" srcOrd="0" destOrd="0" presId="urn:microsoft.com/office/officeart/2005/8/layout/hList7"/>
    <dgm:cxn modelId="{5C954925-7955-4AFA-B2B4-33CBE209B4EE}" type="presOf" srcId="{129FBA1D-4757-430F-997B-2A7CE1C96C0B}" destId="{E1C113AD-C508-4AAA-9CA9-31E540034F99}" srcOrd="1" destOrd="0" presId="urn:microsoft.com/office/officeart/2005/8/layout/hList7"/>
    <dgm:cxn modelId="{C94C0F7D-20F3-4384-BCBD-24E5595A6456}" srcId="{5953D597-04DE-44C2-BAFD-D79EE3F52BCB}" destId="{129FBA1D-4757-430F-997B-2A7CE1C96C0B}" srcOrd="0" destOrd="0" parTransId="{5D85815B-DEAE-426F-A5EA-0224116B6A90}" sibTransId="{6E606DD6-8597-4D1A-986F-64849253B0DA}"/>
    <dgm:cxn modelId="{58906E4F-0217-4BF8-A789-B49760FA5343}" type="presParOf" srcId="{7A92D096-23A3-4DAF-9780-DCCBD2983096}" destId="{01B90ADB-9EE5-4A43-96E4-27A31C65E034}" srcOrd="0" destOrd="0" presId="urn:microsoft.com/office/officeart/2005/8/layout/hList7"/>
    <dgm:cxn modelId="{0926B56C-DA6D-43B1-B232-F7BBA0028399}" type="presParOf" srcId="{7A92D096-23A3-4DAF-9780-DCCBD2983096}" destId="{632B1190-17A7-475E-B5BC-0CAA8150CA2C}" srcOrd="1" destOrd="0" presId="urn:microsoft.com/office/officeart/2005/8/layout/hList7"/>
    <dgm:cxn modelId="{5A93195C-CC73-4307-85BB-933AE2953A9B}" type="presParOf" srcId="{632B1190-17A7-475E-B5BC-0CAA8150CA2C}" destId="{3775EA5C-3449-41FA-823E-98BDFB00B501}" srcOrd="0" destOrd="0" presId="urn:microsoft.com/office/officeart/2005/8/layout/hList7"/>
    <dgm:cxn modelId="{625F98CB-8F91-4D76-8596-2B0411911C33}" type="presParOf" srcId="{3775EA5C-3449-41FA-823E-98BDFB00B501}" destId="{A83AA8B6-C3C2-4C7B-8C23-5FBA217A5CE9}" srcOrd="0" destOrd="0" presId="urn:microsoft.com/office/officeart/2005/8/layout/hList7"/>
    <dgm:cxn modelId="{E1FFAACF-0AB9-44AB-869A-1375FDECB5A6}" type="presParOf" srcId="{3775EA5C-3449-41FA-823E-98BDFB00B501}" destId="{E1C113AD-C508-4AAA-9CA9-31E540034F99}" srcOrd="1" destOrd="0" presId="urn:microsoft.com/office/officeart/2005/8/layout/hList7"/>
    <dgm:cxn modelId="{E7B51E9D-A00A-4C0F-850A-AAC41106044D}" type="presParOf" srcId="{3775EA5C-3449-41FA-823E-98BDFB00B501}" destId="{FDC3802A-C7F9-4C36-A9E7-B78626FBC553}" srcOrd="2" destOrd="0" presId="urn:microsoft.com/office/officeart/2005/8/layout/hList7"/>
    <dgm:cxn modelId="{DD6A5CAC-5634-4A0D-A0E9-27DDF35FE475}" type="presParOf" srcId="{3775EA5C-3449-41FA-823E-98BDFB00B501}" destId="{84F9D4A1-692C-4FAB-B647-C54395FD602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6703AC-5E30-403A-871F-1EA8A2D4A980}" type="doc">
      <dgm:prSet loTypeId="urn:microsoft.com/office/officeart/2005/8/layout/vList4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73ED46B-D7C2-4B47-A0D0-F36E9F2B20BA}">
      <dgm:prSet phldrT="[Текст]" custT="1"/>
      <dgm:spPr/>
      <dgm:t>
        <a:bodyPr/>
        <a:lstStyle/>
        <a:p>
          <a:r>
            <a:rPr lang="ru-RU" sz="1400" b="1" dirty="0" smtClean="0"/>
            <a:t>образование</a:t>
          </a:r>
          <a:r>
            <a:rPr lang="ru-RU" sz="1200" dirty="0" smtClean="0"/>
            <a:t> </a:t>
          </a:r>
          <a:r>
            <a:rPr lang="ru-RU" sz="1300" dirty="0" smtClean="0"/>
            <a:t>- единый целенаправленный процесс </a:t>
          </a:r>
          <a:r>
            <a:rPr lang="ru-RU" sz="1300" b="0" dirty="0" smtClean="0">
              <a:solidFill>
                <a:schemeClr val="bg1"/>
              </a:solidFill>
              <a:hlinkClick xmlns:r="http://schemas.openxmlformats.org/officeDocument/2006/relationships" r:id="rId1" action="ppaction://hlinkfile"/>
            </a:rPr>
            <a:t>воспитания</a:t>
          </a:r>
          <a:r>
            <a:rPr lang="ru-RU" sz="1300" dirty="0" smtClean="0">
              <a:solidFill>
                <a:schemeClr val="bg1"/>
              </a:solidFill>
            </a:rPr>
            <a:t> и </a:t>
          </a:r>
          <a:r>
            <a:rPr lang="ru-RU" sz="1300" b="0" dirty="0" smtClean="0">
              <a:solidFill>
                <a:schemeClr val="bg1"/>
              </a:solidFill>
              <a:hlinkClick xmlns:r="http://schemas.openxmlformats.org/officeDocument/2006/relationships" r:id="rId2" action="ppaction://hlinkfile"/>
            </a:rPr>
            <a:t>обучения</a:t>
          </a:r>
          <a:r>
            <a:rPr lang="ru-RU" sz="1300" dirty="0" smtClean="0"/>
            <a:t>, являющийся общественно значимым благом и осуществляемый в интересах человека, семьи, общества и государства, а также совокупность приобретаемых знаний, умений, навыков, ценностных установок, опыта деятельности и компетенции определенных объема и сложности в целях интеллектуального, духовно-нравственного, творческого, физического и (или) профессионального развития человека, удовлетворения его образовательных потребностей и интересов;</a:t>
          </a:r>
          <a:endParaRPr lang="ru-RU" sz="1300" dirty="0"/>
        </a:p>
      </dgm:t>
    </dgm:pt>
    <dgm:pt modelId="{CC1D385B-DF51-48B9-899C-EA5401CC5DA3}" type="parTrans" cxnId="{0C0D253C-F4E4-44F1-BB2C-7F6405361B47}">
      <dgm:prSet/>
      <dgm:spPr/>
      <dgm:t>
        <a:bodyPr/>
        <a:lstStyle/>
        <a:p>
          <a:endParaRPr lang="ru-RU"/>
        </a:p>
      </dgm:t>
    </dgm:pt>
    <dgm:pt modelId="{2D3EC672-DDC9-468F-91BB-7EC3FC3BAA51}" type="sibTrans" cxnId="{0C0D253C-F4E4-44F1-BB2C-7F6405361B47}">
      <dgm:prSet/>
      <dgm:spPr/>
      <dgm:t>
        <a:bodyPr/>
        <a:lstStyle/>
        <a:p>
          <a:endParaRPr lang="ru-RU"/>
        </a:p>
      </dgm:t>
    </dgm:pt>
    <dgm:pt modelId="{0FE9EFC6-8B13-4A04-B4F0-551BF3279505}">
      <dgm:prSet phldrT="[Текст]" custT="1"/>
      <dgm:spPr/>
      <dgm:t>
        <a:bodyPr/>
        <a:lstStyle/>
        <a:p>
          <a:r>
            <a:rPr lang="ru-RU" sz="1100" b="1" dirty="0" smtClean="0"/>
            <a:t>воспитание</a:t>
          </a:r>
          <a:r>
            <a:rPr lang="ru-RU" sz="1100" dirty="0" smtClean="0"/>
            <a:t> - деятельность, направленная на развитие личности, формирование у обучающихся трудолюбия, ответственного отношения к труду и его результатам, создание условий для самоопределения и социализации обучающихся на основе социокультурных, духовно-нравственных ценностей и принятых в российском обществе правил и норм поведения в интересах человека, семьи, общества и государства, формирование у обучающихся чувства патриотизма, гражданственности, уважения к памяти защитников Отечества и подвигам Героев Отечества, закону и правопорядку, человеку труда и старшему поколению, взаимного уважения, бережного отношения к культурному наследию и традициям многонационального народа Российской Федерации, природе и окружающей среде</a:t>
          </a:r>
          <a:endParaRPr lang="ru-RU" sz="1100" dirty="0"/>
        </a:p>
      </dgm:t>
    </dgm:pt>
    <dgm:pt modelId="{770AEACF-D2C9-41EB-B747-F1B083309B01}" type="parTrans" cxnId="{6C596353-898E-4764-BACD-37D1259756CB}">
      <dgm:prSet/>
      <dgm:spPr/>
      <dgm:t>
        <a:bodyPr/>
        <a:lstStyle/>
        <a:p>
          <a:endParaRPr lang="ru-RU"/>
        </a:p>
      </dgm:t>
    </dgm:pt>
    <dgm:pt modelId="{71ACA5FD-5E9A-4822-8A21-88CCEE59D754}" type="sibTrans" cxnId="{6C596353-898E-4764-BACD-37D1259756CB}">
      <dgm:prSet/>
      <dgm:spPr/>
      <dgm:t>
        <a:bodyPr/>
        <a:lstStyle/>
        <a:p>
          <a:endParaRPr lang="ru-RU"/>
        </a:p>
      </dgm:t>
    </dgm:pt>
    <dgm:pt modelId="{3B0CBED4-58D9-4432-990A-ED9186BD4762}">
      <dgm:prSet phldrT="[Текст]" custT="1"/>
      <dgm:spPr/>
      <dgm:t>
        <a:bodyPr/>
        <a:lstStyle/>
        <a:p>
          <a:r>
            <a:rPr lang="ru-RU" sz="1400" b="1" dirty="0" smtClean="0"/>
            <a:t>обучение</a:t>
          </a:r>
          <a:r>
            <a:rPr lang="ru-RU" sz="1400" dirty="0" smtClean="0"/>
            <a:t> - </a:t>
          </a:r>
          <a:r>
            <a:rPr lang="ru-RU" sz="1300" dirty="0" smtClean="0"/>
            <a:t>целенаправленный процесс организации деятельности обучающихся по овладению знаниями, умениями, навыками и компетенцией, приобретению опыта деятельности, развитию способностей, приобретению опыта применения знаний в повседневной жизни и формированию у обучающихся мотивации получения образования в течение всей жизни;</a:t>
          </a:r>
          <a:endParaRPr lang="ru-RU" sz="1300" dirty="0"/>
        </a:p>
      </dgm:t>
    </dgm:pt>
    <dgm:pt modelId="{9F35EA1E-D917-422E-8E97-D56B381CB2D6}" type="parTrans" cxnId="{37B4502C-359B-4B1C-8899-9BE92234B131}">
      <dgm:prSet/>
      <dgm:spPr/>
      <dgm:t>
        <a:bodyPr/>
        <a:lstStyle/>
        <a:p>
          <a:endParaRPr lang="ru-RU"/>
        </a:p>
      </dgm:t>
    </dgm:pt>
    <dgm:pt modelId="{3E856546-856D-42F5-B56B-5FF0F28B1DF1}" type="sibTrans" cxnId="{37B4502C-359B-4B1C-8899-9BE92234B131}">
      <dgm:prSet/>
      <dgm:spPr/>
      <dgm:t>
        <a:bodyPr/>
        <a:lstStyle/>
        <a:p>
          <a:endParaRPr lang="ru-RU"/>
        </a:p>
      </dgm:t>
    </dgm:pt>
    <dgm:pt modelId="{CACBED22-C9E5-41E8-97AD-44C00302140B}" type="pres">
      <dgm:prSet presAssocID="{526703AC-5E30-403A-871F-1EA8A2D4A98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116EF2-1768-4A51-B302-AFECEA6DD0D5}" type="pres">
      <dgm:prSet presAssocID="{373ED46B-D7C2-4B47-A0D0-F36E9F2B20BA}" presName="comp" presStyleCnt="0"/>
      <dgm:spPr/>
    </dgm:pt>
    <dgm:pt modelId="{5BBAD455-11ED-4E9F-9844-6D619C70AAF5}" type="pres">
      <dgm:prSet presAssocID="{373ED46B-D7C2-4B47-A0D0-F36E9F2B20BA}" presName="box" presStyleLbl="node1" presStyleIdx="0" presStyleCnt="3"/>
      <dgm:spPr/>
      <dgm:t>
        <a:bodyPr/>
        <a:lstStyle/>
        <a:p>
          <a:endParaRPr lang="ru-RU"/>
        </a:p>
      </dgm:t>
    </dgm:pt>
    <dgm:pt modelId="{A9EC2C85-526C-4B82-8DA6-A17F8292FA31}" type="pres">
      <dgm:prSet presAssocID="{373ED46B-D7C2-4B47-A0D0-F36E9F2B20BA}" presName="img" presStyleLbl="fgImgPlace1" presStyleIdx="0" presStyleCnt="3" custScaleX="8883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280DD126-1CDA-49F4-BAAA-0425ED444406}" type="pres">
      <dgm:prSet presAssocID="{373ED46B-D7C2-4B47-A0D0-F36E9F2B20BA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E8D8D5-B210-4F06-B876-04AC77E00919}" type="pres">
      <dgm:prSet presAssocID="{2D3EC672-DDC9-468F-91BB-7EC3FC3BAA51}" presName="spacer" presStyleCnt="0"/>
      <dgm:spPr/>
    </dgm:pt>
    <dgm:pt modelId="{A9A440AA-6366-4D37-9AA8-92B24191B2FA}" type="pres">
      <dgm:prSet presAssocID="{0FE9EFC6-8B13-4A04-B4F0-551BF3279505}" presName="comp" presStyleCnt="0"/>
      <dgm:spPr/>
    </dgm:pt>
    <dgm:pt modelId="{1381064D-2115-4A6E-BD1E-036BFED9F72A}" type="pres">
      <dgm:prSet presAssocID="{0FE9EFC6-8B13-4A04-B4F0-551BF3279505}" presName="box" presStyleLbl="node1" presStyleIdx="1" presStyleCnt="3"/>
      <dgm:spPr/>
      <dgm:t>
        <a:bodyPr/>
        <a:lstStyle/>
        <a:p>
          <a:endParaRPr lang="ru-RU"/>
        </a:p>
      </dgm:t>
    </dgm:pt>
    <dgm:pt modelId="{8755ABF1-A560-4D49-A97D-A2D3265E760C}" type="pres">
      <dgm:prSet presAssocID="{0FE9EFC6-8B13-4A04-B4F0-551BF3279505}" presName="img" presStyleLbl="fgImgPlace1" presStyleIdx="1" presStyleCnt="3" custScaleX="89503" custScaleY="86213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A069F710-0D3C-4335-83EA-474758C06955}" type="pres">
      <dgm:prSet presAssocID="{0FE9EFC6-8B13-4A04-B4F0-551BF327950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6633A5-A70A-49F5-986F-BD7E7B2BA9FA}" type="pres">
      <dgm:prSet presAssocID="{71ACA5FD-5E9A-4822-8A21-88CCEE59D754}" presName="spacer" presStyleCnt="0"/>
      <dgm:spPr/>
    </dgm:pt>
    <dgm:pt modelId="{D420AD07-C0DC-41BE-BE2F-CFB5C64D6C9A}" type="pres">
      <dgm:prSet presAssocID="{3B0CBED4-58D9-4432-990A-ED9186BD4762}" presName="comp" presStyleCnt="0"/>
      <dgm:spPr/>
    </dgm:pt>
    <dgm:pt modelId="{CA937E8E-0A3F-4862-B96B-1DC7DA3F0750}" type="pres">
      <dgm:prSet presAssocID="{3B0CBED4-58D9-4432-990A-ED9186BD4762}" presName="box" presStyleLbl="node1" presStyleIdx="2" presStyleCnt="3"/>
      <dgm:spPr/>
      <dgm:t>
        <a:bodyPr/>
        <a:lstStyle/>
        <a:p>
          <a:endParaRPr lang="ru-RU"/>
        </a:p>
      </dgm:t>
    </dgm:pt>
    <dgm:pt modelId="{9551DDDA-945A-4868-8D75-9A67490BD8A7}" type="pres">
      <dgm:prSet presAssocID="{3B0CBED4-58D9-4432-990A-ED9186BD4762}" presName="img" presStyleLbl="fgImgPlace1" presStyleIdx="2" presStyleCnt="3" custScaleX="89503" custScaleY="99696" custLinFactNeighborX="336" custLinFactNeighborY="-2231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C52E4F52-DBF9-4E8D-BE2A-5EAEC31D21E4}" type="pres">
      <dgm:prSet presAssocID="{3B0CBED4-58D9-4432-990A-ED9186BD4762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6E139F-6553-4354-BCE5-FDDB966EE0A7}" type="presOf" srcId="{3B0CBED4-58D9-4432-990A-ED9186BD4762}" destId="{C52E4F52-DBF9-4E8D-BE2A-5EAEC31D21E4}" srcOrd="1" destOrd="0" presId="urn:microsoft.com/office/officeart/2005/8/layout/vList4"/>
    <dgm:cxn modelId="{6587AE69-A3C8-4FC2-8BF0-37536C324AC3}" type="presOf" srcId="{0FE9EFC6-8B13-4A04-B4F0-551BF3279505}" destId="{1381064D-2115-4A6E-BD1E-036BFED9F72A}" srcOrd="0" destOrd="0" presId="urn:microsoft.com/office/officeart/2005/8/layout/vList4"/>
    <dgm:cxn modelId="{EF68947C-A343-4043-84D4-4C500DB3AA7E}" type="presOf" srcId="{373ED46B-D7C2-4B47-A0D0-F36E9F2B20BA}" destId="{280DD126-1CDA-49F4-BAAA-0425ED444406}" srcOrd="1" destOrd="0" presId="urn:microsoft.com/office/officeart/2005/8/layout/vList4"/>
    <dgm:cxn modelId="{8CAF277A-CFBE-4749-BD49-AA9560F6004E}" type="presOf" srcId="{0FE9EFC6-8B13-4A04-B4F0-551BF3279505}" destId="{A069F710-0D3C-4335-83EA-474758C06955}" srcOrd="1" destOrd="0" presId="urn:microsoft.com/office/officeart/2005/8/layout/vList4"/>
    <dgm:cxn modelId="{0F258C32-FD5C-43E3-8D81-C435BC1DA586}" type="presOf" srcId="{373ED46B-D7C2-4B47-A0D0-F36E9F2B20BA}" destId="{5BBAD455-11ED-4E9F-9844-6D619C70AAF5}" srcOrd="0" destOrd="0" presId="urn:microsoft.com/office/officeart/2005/8/layout/vList4"/>
    <dgm:cxn modelId="{92D24202-A2B7-4F92-A958-EECD3EE6CAC0}" type="presOf" srcId="{3B0CBED4-58D9-4432-990A-ED9186BD4762}" destId="{CA937E8E-0A3F-4862-B96B-1DC7DA3F0750}" srcOrd="0" destOrd="0" presId="urn:microsoft.com/office/officeart/2005/8/layout/vList4"/>
    <dgm:cxn modelId="{6C596353-898E-4764-BACD-37D1259756CB}" srcId="{526703AC-5E30-403A-871F-1EA8A2D4A980}" destId="{0FE9EFC6-8B13-4A04-B4F0-551BF3279505}" srcOrd="1" destOrd="0" parTransId="{770AEACF-D2C9-41EB-B747-F1B083309B01}" sibTransId="{71ACA5FD-5E9A-4822-8A21-88CCEE59D754}"/>
    <dgm:cxn modelId="{7521BFDE-7E5F-4714-8DE9-446725AA3856}" type="presOf" srcId="{526703AC-5E30-403A-871F-1EA8A2D4A980}" destId="{CACBED22-C9E5-41E8-97AD-44C00302140B}" srcOrd="0" destOrd="0" presId="urn:microsoft.com/office/officeart/2005/8/layout/vList4"/>
    <dgm:cxn modelId="{0C0D253C-F4E4-44F1-BB2C-7F6405361B47}" srcId="{526703AC-5E30-403A-871F-1EA8A2D4A980}" destId="{373ED46B-D7C2-4B47-A0D0-F36E9F2B20BA}" srcOrd="0" destOrd="0" parTransId="{CC1D385B-DF51-48B9-899C-EA5401CC5DA3}" sibTransId="{2D3EC672-DDC9-468F-91BB-7EC3FC3BAA51}"/>
    <dgm:cxn modelId="{37B4502C-359B-4B1C-8899-9BE92234B131}" srcId="{526703AC-5E30-403A-871F-1EA8A2D4A980}" destId="{3B0CBED4-58D9-4432-990A-ED9186BD4762}" srcOrd="2" destOrd="0" parTransId="{9F35EA1E-D917-422E-8E97-D56B381CB2D6}" sibTransId="{3E856546-856D-42F5-B56B-5FF0F28B1DF1}"/>
    <dgm:cxn modelId="{CA98D2C6-3B62-496D-971B-E8E340E7C74E}" type="presParOf" srcId="{CACBED22-C9E5-41E8-97AD-44C00302140B}" destId="{07116EF2-1768-4A51-B302-AFECEA6DD0D5}" srcOrd="0" destOrd="0" presId="urn:microsoft.com/office/officeart/2005/8/layout/vList4"/>
    <dgm:cxn modelId="{AF3F4E98-49B0-4018-91B7-B1A9505C6A40}" type="presParOf" srcId="{07116EF2-1768-4A51-B302-AFECEA6DD0D5}" destId="{5BBAD455-11ED-4E9F-9844-6D619C70AAF5}" srcOrd="0" destOrd="0" presId="urn:microsoft.com/office/officeart/2005/8/layout/vList4"/>
    <dgm:cxn modelId="{A5333683-6475-4CC5-9154-1976EE3B9D50}" type="presParOf" srcId="{07116EF2-1768-4A51-B302-AFECEA6DD0D5}" destId="{A9EC2C85-526C-4B82-8DA6-A17F8292FA31}" srcOrd="1" destOrd="0" presId="urn:microsoft.com/office/officeart/2005/8/layout/vList4"/>
    <dgm:cxn modelId="{2901DF20-72BF-4AB1-84A3-580FD2222328}" type="presParOf" srcId="{07116EF2-1768-4A51-B302-AFECEA6DD0D5}" destId="{280DD126-1CDA-49F4-BAAA-0425ED444406}" srcOrd="2" destOrd="0" presId="urn:microsoft.com/office/officeart/2005/8/layout/vList4"/>
    <dgm:cxn modelId="{9714048D-F9FA-4D10-B437-D4171FA74A09}" type="presParOf" srcId="{CACBED22-C9E5-41E8-97AD-44C00302140B}" destId="{67E8D8D5-B210-4F06-B876-04AC77E00919}" srcOrd="1" destOrd="0" presId="urn:microsoft.com/office/officeart/2005/8/layout/vList4"/>
    <dgm:cxn modelId="{1AC1100C-6299-456F-A74A-07645A382BC2}" type="presParOf" srcId="{CACBED22-C9E5-41E8-97AD-44C00302140B}" destId="{A9A440AA-6366-4D37-9AA8-92B24191B2FA}" srcOrd="2" destOrd="0" presId="urn:microsoft.com/office/officeart/2005/8/layout/vList4"/>
    <dgm:cxn modelId="{B8447127-D6E6-46DC-B5E5-12D737A89EB1}" type="presParOf" srcId="{A9A440AA-6366-4D37-9AA8-92B24191B2FA}" destId="{1381064D-2115-4A6E-BD1E-036BFED9F72A}" srcOrd="0" destOrd="0" presId="urn:microsoft.com/office/officeart/2005/8/layout/vList4"/>
    <dgm:cxn modelId="{D7955448-7082-49C3-8C4C-85F1BB94439C}" type="presParOf" srcId="{A9A440AA-6366-4D37-9AA8-92B24191B2FA}" destId="{8755ABF1-A560-4D49-A97D-A2D3265E760C}" srcOrd="1" destOrd="0" presId="urn:microsoft.com/office/officeart/2005/8/layout/vList4"/>
    <dgm:cxn modelId="{FA2D6C1E-1827-40D3-A95F-B2F61FEB6492}" type="presParOf" srcId="{A9A440AA-6366-4D37-9AA8-92B24191B2FA}" destId="{A069F710-0D3C-4335-83EA-474758C06955}" srcOrd="2" destOrd="0" presId="urn:microsoft.com/office/officeart/2005/8/layout/vList4"/>
    <dgm:cxn modelId="{2D4FB43F-375E-4437-8F4D-3221A647ED61}" type="presParOf" srcId="{CACBED22-C9E5-41E8-97AD-44C00302140B}" destId="{FE6633A5-A70A-49F5-986F-BD7E7B2BA9FA}" srcOrd="3" destOrd="0" presId="urn:microsoft.com/office/officeart/2005/8/layout/vList4"/>
    <dgm:cxn modelId="{D3863FA0-485C-4F31-8FCC-85AC18129CD1}" type="presParOf" srcId="{CACBED22-C9E5-41E8-97AD-44C00302140B}" destId="{D420AD07-C0DC-41BE-BE2F-CFB5C64D6C9A}" srcOrd="4" destOrd="0" presId="urn:microsoft.com/office/officeart/2005/8/layout/vList4"/>
    <dgm:cxn modelId="{A8BB384C-8AB8-4FB9-8D52-048C30B951A6}" type="presParOf" srcId="{D420AD07-C0DC-41BE-BE2F-CFB5C64D6C9A}" destId="{CA937E8E-0A3F-4862-B96B-1DC7DA3F0750}" srcOrd="0" destOrd="0" presId="urn:microsoft.com/office/officeart/2005/8/layout/vList4"/>
    <dgm:cxn modelId="{62E4AA8B-59F0-4C27-A397-5FE101B14B8B}" type="presParOf" srcId="{D420AD07-C0DC-41BE-BE2F-CFB5C64D6C9A}" destId="{9551DDDA-945A-4868-8D75-9A67490BD8A7}" srcOrd="1" destOrd="0" presId="urn:microsoft.com/office/officeart/2005/8/layout/vList4"/>
    <dgm:cxn modelId="{6A19C0ED-53C7-482A-BF6C-83C0A6764933}" type="presParOf" srcId="{D420AD07-C0DC-41BE-BE2F-CFB5C64D6C9A}" destId="{C52E4F52-DBF9-4E8D-BE2A-5EAEC31D21E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953D597-04DE-44C2-BAFD-D79EE3F52BCB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9FBA1D-4757-430F-997B-2A7CE1C96C0B}">
      <dgm:prSet/>
      <dgm:spPr/>
      <dgm:t>
        <a:bodyPr/>
        <a:lstStyle/>
        <a:p>
          <a:pPr rtl="0"/>
          <a:r>
            <a:rPr lang="ru-RU" dirty="0" smtClean="0">
              <a:solidFill>
                <a:schemeClr val="bg1"/>
              </a:solidFill>
            </a:rPr>
            <a:t>6. Образовательные программы дошкольного образования разрабатываются и утверждаются организацией, осуществляющей образовательную деятельность, в соответствии с федеральным государственным образовательным </a:t>
          </a:r>
          <a:r>
            <a:rPr lang="ru-RU" b="0" dirty="0" smtClean="0">
              <a:solidFill>
                <a:schemeClr val="bg1"/>
              </a:solidFill>
            </a:rPr>
            <a:t>стандартом</a:t>
          </a:r>
          <a:r>
            <a:rPr lang="ru-RU" dirty="0" smtClean="0">
              <a:solidFill>
                <a:schemeClr val="bg1"/>
              </a:solidFill>
            </a:rPr>
            <a:t> дошкольного образования и </a:t>
          </a:r>
          <a:r>
            <a:rPr lang="ru-RU" u="sng" dirty="0" smtClean="0">
              <a:solidFill>
                <a:schemeClr val="bg1"/>
              </a:solidFill>
            </a:rPr>
            <a:t>соответствующей федеральной образовательной программой дошкольного образования</a:t>
          </a:r>
          <a:r>
            <a:rPr lang="ru-RU" dirty="0" smtClean="0">
              <a:solidFill>
                <a:schemeClr val="bg1"/>
              </a:solidFill>
            </a:rPr>
            <a:t>.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федеральной программы дошкольного образования</a:t>
          </a:r>
          <a:endParaRPr lang="ru-RU" dirty="0">
            <a:solidFill>
              <a:schemeClr val="bg1"/>
            </a:solidFill>
          </a:endParaRPr>
        </a:p>
      </dgm:t>
    </dgm:pt>
    <dgm:pt modelId="{5D85815B-DEAE-426F-A5EA-0224116B6A90}" type="parTrans" cxnId="{C94C0F7D-20F3-4384-BCBD-24E5595A6456}">
      <dgm:prSet/>
      <dgm:spPr/>
      <dgm:t>
        <a:bodyPr/>
        <a:lstStyle/>
        <a:p>
          <a:endParaRPr lang="ru-RU"/>
        </a:p>
      </dgm:t>
    </dgm:pt>
    <dgm:pt modelId="{6E606DD6-8597-4D1A-986F-64849253B0DA}" type="sibTrans" cxnId="{C94C0F7D-20F3-4384-BCBD-24E5595A6456}">
      <dgm:prSet/>
      <dgm:spPr/>
      <dgm:t>
        <a:bodyPr/>
        <a:lstStyle/>
        <a:p>
          <a:endParaRPr lang="ru-RU"/>
        </a:p>
      </dgm:t>
    </dgm:pt>
    <dgm:pt modelId="{7A92D096-23A3-4DAF-9780-DCCBD2983096}" type="pres">
      <dgm:prSet presAssocID="{5953D597-04DE-44C2-BAFD-D79EE3F52B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B90ADB-9EE5-4A43-96E4-27A31C65E034}" type="pres">
      <dgm:prSet presAssocID="{5953D597-04DE-44C2-BAFD-D79EE3F52BCB}" presName="fgShape" presStyleLbl="fgShp" presStyleIdx="0" presStyleCnt="1" custLinFactNeighborX="-471" custLinFactNeighborY="-9394"/>
      <dgm:spPr/>
    </dgm:pt>
    <dgm:pt modelId="{632B1190-17A7-475E-B5BC-0CAA8150CA2C}" type="pres">
      <dgm:prSet presAssocID="{5953D597-04DE-44C2-BAFD-D79EE3F52BCB}" presName="linComp" presStyleCnt="0"/>
      <dgm:spPr/>
    </dgm:pt>
    <dgm:pt modelId="{3775EA5C-3449-41FA-823E-98BDFB00B501}" type="pres">
      <dgm:prSet presAssocID="{129FBA1D-4757-430F-997B-2A7CE1C96C0B}" presName="compNode" presStyleCnt="0"/>
      <dgm:spPr/>
    </dgm:pt>
    <dgm:pt modelId="{A83AA8B6-C3C2-4C7B-8C23-5FBA217A5CE9}" type="pres">
      <dgm:prSet presAssocID="{129FBA1D-4757-430F-997B-2A7CE1C96C0B}" presName="bkgdShape" presStyleLbl="node1" presStyleIdx="0" presStyleCnt="1"/>
      <dgm:spPr/>
      <dgm:t>
        <a:bodyPr/>
        <a:lstStyle/>
        <a:p>
          <a:endParaRPr lang="ru-RU"/>
        </a:p>
      </dgm:t>
    </dgm:pt>
    <dgm:pt modelId="{E1C113AD-C508-4AAA-9CA9-31E540034F99}" type="pres">
      <dgm:prSet presAssocID="{129FBA1D-4757-430F-997B-2A7CE1C96C0B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C3802A-C7F9-4C36-A9E7-B78626FBC553}" type="pres">
      <dgm:prSet presAssocID="{129FBA1D-4757-430F-997B-2A7CE1C96C0B}" presName="invisiNode" presStyleLbl="node1" presStyleIdx="0" presStyleCnt="1"/>
      <dgm:spPr/>
    </dgm:pt>
    <dgm:pt modelId="{84F9D4A1-692C-4FAB-B647-C54395FD6021}" type="pres">
      <dgm:prSet presAssocID="{129FBA1D-4757-430F-997B-2A7CE1C96C0B}" presName="imagNode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4BD7100D-7F83-4BF0-B9ED-43A51316F387}" type="presOf" srcId="{129FBA1D-4757-430F-997B-2A7CE1C96C0B}" destId="{A83AA8B6-C3C2-4C7B-8C23-5FBA217A5CE9}" srcOrd="0" destOrd="0" presId="urn:microsoft.com/office/officeart/2005/8/layout/hList7"/>
    <dgm:cxn modelId="{174A0DA3-1518-4AE5-B3CE-82C0FA8A6A71}" type="presOf" srcId="{5953D597-04DE-44C2-BAFD-D79EE3F52BCB}" destId="{7A92D096-23A3-4DAF-9780-DCCBD2983096}" srcOrd="0" destOrd="0" presId="urn:microsoft.com/office/officeart/2005/8/layout/hList7"/>
    <dgm:cxn modelId="{1E51DF05-171F-4968-8A4E-6E2B041B53C7}" type="presOf" srcId="{129FBA1D-4757-430F-997B-2A7CE1C96C0B}" destId="{E1C113AD-C508-4AAA-9CA9-31E540034F99}" srcOrd="1" destOrd="0" presId="urn:microsoft.com/office/officeart/2005/8/layout/hList7"/>
    <dgm:cxn modelId="{C94C0F7D-20F3-4384-BCBD-24E5595A6456}" srcId="{5953D597-04DE-44C2-BAFD-D79EE3F52BCB}" destId="{129FBA1D-4757-430F-997B-2A7CE1C96C0B}" srcOrd="0" destOrd="0" parTransId="{5D85815B-DEAE-426F-A5EA-0224116B6A90}" sibTransId="{6E606DD6-8597-4D1A-986F-64849253B0DA}"/>
    <dgm:cxn modelId="{813D1ADF-8641-447E-A4B7-F9801B919BC4}" type="presParOf" srcId="{7A92D096-23A3-4DAF-9780-DCCBD2983096}" destId="{01B90ADB-9EE5-4A43-96E4-27A31C65E034}" srcOrd="0" destOrd="0" presId="urn:microsoft.com/office/officeart/2005/8/layout/hList7"/>
    <dgm:cxn modelId="{7C82B9EF-17AE-4CC4-8AC9-4BC7A82CD85A}" type="presParOf" srcId="{7A92D096-23A3-4DAF-9780-DCCBD2983096}" destId="{632B1190-17A7-475E-B5BC-0CAA8150CA2C}" srcOrd="1" destOrd="0" presId="urn:microsoft.com/office/officeart/2005/8/layout/hList7"/>
    <dgm:cxn modelId="{0D627CE7-52E0-4E6E-B9E5-DC7BB7C86760}" type="presParOf" srcId="{632B1190-17A7-475E-B5BC-0CAA8150CA2C}" destId="{3775EA5C-3449-41FA-823E-98BDFB00B501}" srcOrd="0" destOrd="0" presId="urn:microsoft.com/office/officeart/2005/8/layout/hList7"/>
    <dgm:cxn modelId="{5E60A44F-01DD-4216-B1DE-5B093C1167B2}" type="presParOf" srcId="{3775EA5C-3449-41FA-823E-98BDFB00B501}" destId="{A83AA8B6-C3C2-4C7B-8C23-5FBA217A5CE9}" srcOrd="0" destOrd="0" presId="urn:microsoft.com/office/officeart/2005/8/layout/hList7"/>
    <dgm:cxn modelId="{4D110E58-C384-4F3C-8AFA-5C72231D228F}" type="presParOf" srcId="{3775EA5C-3449-41FA-823E-98BDFB00B501}" destId="{E1C113AD-C508-4AAA-9CA9-31E540034F99}" srcOrd="1" destOrd="0" presId="urn:microsoft.com/office/officeart/2005/8/layout/hList7"/>
    <dgm:cxn modelId="{EAECBB7B-2060-4BA4-9726-AD920404B404}" type="presParOf" srcId="{3775EA5C-3449-41FA-823E-98BDFB00B501}" destId="{FDC3802A-C7F9-4C36-A9E7-B78626FBC553}" srcOrd="2" destOrd="0" presId="urn:microsoft.com/office/officeart/2005/8/layout/hList7"/>
    <dgm:cxn modelId="{7DD8A310-4EF7-4090-88E4-E617782D7F8A}" type="presParOf" srcId="{3775EA5C-3449-41FA-823E-98BDFB00B501}" destId="{84F9D4A1-692C-4FAB-B647-C54395FD602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5953D597-04DE-44C2-BAFD-D79EE3F52BCB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9FBA1D-4757-430F-997B-2A7CE1C96C0B}">
      <dgm:prSet custT="1"/>
      <dgm:spPr/>
      <dgm:t>
        <a:bodyPr/>
        <a:lstStyle/>
        <a:p>
          <a:pPr rtl="0"/>
          <a:r>
            <a:rPr lang="ru-RU" sz="1600" dirty="0" smtClean="0"/>
            <a:t>6.1. организации, осуществляющие образовательную деятельность, по имеющим государственную аккредитацию образовательным программам НОО, ООО и СОО, разрабатывают образовательные программы в соответствии с ФГОС и соответствующими федеральными основными образовательными программами. Содержание и планируемые результаты разработанных программ должны быть не ниже соответствующего содержания и результатов  ФООП </a:t>
          </a:r>
          <a:endParaRPr lang="ru-RU" sz="1600" dirty="0"/>
        </a:p>
      </dgm:t>
    </dgm:pt>
    <dgm:pt modelId="{5D85815B-DEAE-426F-A5EA-0224116B6A90}" type="parTrans" cxnId="{C94C0F7D-20F3-4384-BCBD-24E5595A6456}">
      <dgm:prSet/>
      <dgm:spPr/>
      <dgm:t>
        <a:bodyPr/>
        <a:lstStyle/>
        <a:p>
          <a:endParaRPr lang="ru-RU"/>
        </a:p>
      </dgm:t>
    </dgm:pt>
    <dgm:pt modelId="{6E606DD6-8597-4D1A-986F-64849253B0DA}" type="sibTrans" cxnId="{C94C0F7D-20F3-4384-BCBD-24E5595A6456}">
      <dgm:prSet/>
      <dgm:spPr/>
      <dgm:t>
        <a:bodyPr/>
        <a:lstStyle/>
        <a:p>
          <a:endParaRPr lang="ru-RU"/>
        </a:p>
      </dgm:t>
    </dgm:pt>
    <dgm:pt modelId="{7A92D096-23A3-4DAF-9780-DCCBD2983096}" type="pres">
      <dgm:prSet presAssocID="{5953D597-04DE-44C2-BAFD-D79EE3F52B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B90ADB-9EE5-4A43-96E4-27A31C65E034}" type="pres">
      <dgm:prSet presAssocID="{5953D597-04DE-44C2-BAFD-D79EE3F52BCB}" presName="fgShape" presStyleLbl="fgShp" presStyleIdx="0" presStyleCnt="1" custLinFactNeighborX="-471" custLinFactNeighborY="-9394"/>
      <dgm:spPr/>
    </dgm:pt>
    <dgm:pt modelId="{632B1190-17A7-475E-B5BC-0CAA8150CA2C}" type="pres">
      <dgm:prSet presAssocID="{5953D597-04DE-44C2-BAFD-D79EE3F52BCB}" presName="linComp" presStyleCnt="0"/>
      <dgm:spPr/>
    </dgm:pt>
    <dgm:pt modelId="{3775EA5C-3449-41FA-823E-98BDFB00B501}" type="pres">
      <dgm:prSet presAssocID="{129FBA1D-4757-430F-997B-2A7CE1C96C0B}" presName="compNode" presStyleCnt="0"/>
      <dgm:spPr/>
    </dgm:pt>
    <dgm:pt modelId="{A83AA8B6-C3C2-4C7B-8C23-5FBA217A5CE9}" type="pres">
      <dgm:prSet presAssocID="{129FBA1D-4757-430F-997B-2A7CE1C96C0B}" presName="bkgdShape" presStyleLbl="node1" presStyleIdx="0" presStyleCnt="1"/>
      <dgm:spPr/>
      <dgm:t>
        <a:bodyPr/>
        <a:lstStyle/>
        <a:p>
          <a:endParaRPr lang="ru-RU"/>
        </a:p>
      </dgm:t>
    </dgm:pt>
    <dgm:pt modelId="{E1C113AD-C508-4AAA-9CA9-31E540034F99}" type="pres">
      <dgm:prSet presAssocID="{129FBA1D-4757-430F-997B-2A7CE1C96C0B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C3802A-C7F9-4C36-A9E7-B78626FBC553}" type="pres">
      <dgm:prSet presAssocID="{129FBA1D-4757-430F-997B-2A7CE1C96C0B}" presName="invisiNode" presStyleLbl="node1" presStyleIdx="0" presStyleCnt="1"/>
      <dgm:spPr/>
    </dgm:pt>
    <dgm:pt modelId="{84F9D4A1-692C-4FAB-B647-C54395FD6021}" type="pres">
      <dgm:prSet presAssocID="{129FBA1D-4757-430F-997B-2A7CE1C96C0B}" presName="imagNode" presStyleLbl="fgImgPlace1" presStyleIdx="0" presStyleCnt="1" custScaleX="69687" custScaleY="6550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4BD7100D-7F83-4BF0-B9ED-43A51316F387}" type="presOf" srcId="{129FBA1D-4757-430F-997B-2A7CE1C96C0B}" destId="{A83AA8B6-C3C2-4C7B-8C23-5FBA217A5CE9}" srcOrd="0" destOrd="0" presId="urn:microsoft.com/office/officeart/2005/8/layout/hList7"/>
    <dgm:cxn modelId="{174A0DA3-1518-4AE5-B3CE-82C0FA8A6A71}" type="presOf" srcId="{5953D597-04DE-44C2-BAFD-D79EE3F52BCB}" destId="{7A92D096-23A3-4DAF-9780-DCCBD2983096}" srcOrd="0" destOrd="0" presId="urn:microsoft.com/office/officeart/2005/8/layout/hList7"/>
    <dgm:cxn modelId="{1E51DF05-171F-4968-8A4E-6E2B041B53C7}" type="presOf" srcId="{129FBA1D-4757-430F-997B-2A7CE1C96C0B}" destId="{E1C113AD-C508-4AAA-9CA9-31E540034F99}" srcOrd="1" destOrd="0" presId="urn:microsoft.com/office/officeart/2005/8/layout/hList7"/>
    <dgm:cxn modelId="{C94C0F7D-20F3-4384-BCBD-24E5595A6456}" srcId="{5953D597-04DE-44C2-BAFD-D79EE3F52BCB}" destId="{129FBA1D-4757-430F-997B-2A7CE1C96C0B}" srcOrd="0" destOrd="0" parTransId="{5D85815B-DEAE-426F-A5EA-0224116B6A90}" sibTransId="{6E606DD6-8597-4D1A-986F-64849253B0DA}"/>
    <dgm:cxn modelId="{813D1ADF-8641-447E-A4B7-F9801B919BC4}" type="presParOf" srcId="{7A92D096-23A3-4DAF-9780-DCCBD2983096}" destId="{01B90ADB-9EE5-4A43-96E4-27A31C65E034}" srcOrd="0" destOrd="0" presId="urn:microsoft.com/office/officeart/2005/8/layout/hList7"/>
    <dgm:cxn modelId="{7C82B9EF-17AE-4CC4-8AC9-4BC7A82CD85A}" type="presParOf" srcId="{7A92D096-23A3-4DAF-9780-DCCBD2983096}" destId="{632B1190-17A7-475E-B5BC-0CAA8150CA2C}" srcOrd="1" destOrd="0" presId="urn:microsoft.com/office/officeart/2005/8/layout/hList7"/>
    <dgm:cxn modelId="{0D627CE7-52E0-4E6E-B9E5-DC7BB7C86760}" type="presParOf" srcId="{632B1190-17A7-475E-B5BC-0CAA8150CA2C}" destId="{3775EA5C-3449-41FA-823E-98BDFB00B501}" srcOrd="0" destOrd="0" presId="urn:microsoft.com/office/officeart/2005/8/layout/hList7"/>
    <dgm:cxn modelId="{5E60A44F-01DD-4216-B1DE-5B093C1167B2}" type="presParOf" srcId="{3775EA5C-3449-41FA-823E-98BDFB00B501}" destId="{A83AA8B6-C3C2-4C7B-8C23-5FBA217A5CE9}" srcOrd="0" destOrd="0" presId="urn:microsoft.com/office/officeart/2005/8/layout/hList7"/>
    <dgm:cxn modelId="{4D110E58-C384-4F3C-8AFA-5C72231D228F}" type="presParOf" srcId="{3775EA5C-3449-41FA-823E-98BDFB00B501}" destId="{E1C113AD-C508-4AAA-9CA9-31E540034F99}" srcOrd="1" destOrd="0" presId="urn:microsoft.com/office/officeart/2005/8/layout/hList7"/>
    <dgm:cxn modelId="{EAECBB7B-2060-4BA4-9726-AD920404B404}" type="presParOf" srcId="{3775EA5C-3449-41FA-823E-98BDFB00B501}" destId="{FDC3802A-C7F9-4C36-A9E7-B78626FBC553}" srcOrd="2" destOrd="0" presId="urn:microsoft.com/office/officeart/2005/8/layout/hList7"/>
    <dgm:cxn modelId="{7DD8A310-4EF7-4090-88E4-E617782D7F8A}" type="presParOf" srcId="{3775EA5C-3449-41FA-823E-98BDFB00B501}" destId="{84F9D4A1-692C-4FAB-B647-C54395FD602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5953D597-04DE-44C2-BAFD-D79EE3F52BCB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9FBA1D-4757-430F-997B-2A7CE1C96C0B}">
      <dgm:prSet/>
      <dgm:spPr/>
      <dgm:t>
        <a:bodyPr/>
        <a:lstStyle/>
        <a:p>
          <a:pPr rtl="0"/>
          <a:r>
            <a:rPr lang="ru-RU" dirty="0" smtClean="0"/>
            <a:t>6.2. организации, осуществляющие образовательную деятельность по имеющим ГА программам </a:t>
          </a:r>
          <a:r>
            <a:rPr lang="ru-RU" u="sng" dirty="0" smtClean="0"/>
            <a:t>основного и среднего </a:t>
          </a:r>
          <a:r>
            <a:rPr lang="ru-RU" dirty="0" smtClean="0"/>
            <a:t>образования , при разработке соответствующей программы вправе предусмотреть перераспределение предусмотренного в федеральном учебном плане времени на изучение предметов, по которым не проводится ГИА, в пользу иных учебных предметов, в том числе на организацию углубленного изучения и профильного обучения </a:t>
          </a:r>
          <a:endParaRPr lang="ru-RU" dirty="0"/>
        </a:p>
      </dgm:t>
    </dgm:pt>
    <dgm:pt modelId="{5D85815B-DEAE-426F-A5EA-0224116B6A90}" type="parTrans" cxnId="{C94C0F7D-20F3-4384-BCBD-24E5595A6456}">
      <dgm:prSet/>
      <dgm:spPr/>
      <dgm:t>
        <a:bodyPr/>
        <a:lstStyle/>
        <a:p>
          <a:endParaRPr lang="ru-RU"/>
        </a:p>
      </dgm:t>
    </dgm:pt>
    <dgm:pt modelId="{6E606DD6-8597-4D1A-986F-64849253B0DA}" type="sibTrans" cxnId="{C94C0F7D-20F3-4384-BCBD-24E5595A6456}">
      <dgm:prSet/>
      <dgm:spPr/>
      <dgm:t>
        <a:bodyPr/>
        <a:lstStyle/>
        <a:p>
          <a:endParaRPr lang="ru-RU"/>
        </a:p>
      </dgm:t>
    </dgm:pt>
    <dgm:pt modelId="{7A92D096-23A3-4DAF-9780-DCCBD2983096}" type="pres">
      <dgm:prSet presAssocID="{5953D597-04DE-44C2-BAFD-D79EE3F52B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B90ADB-9EE5-4A43-96E4-27A31C65E034}" type="pres">
      <dgm:prSet presAssocID="{5953D597-04DE-44C2-BAFD-D79EE3F52BCB}" presName="fgShape" presStyleLbl="fgShp" presStyleIdx="0" presStyleCnt="1" custLinFactNeighborX="-471" custLinFactNeighborY="-9394"/>
      <dgm:spPr/>
    </dgm:pt>
    <dgm:pt modelId="{632B1190-17A7-475E-B5BC-0CAA8150CA2C}" type="pres">
      <dgm:prSet presAssocID="{5953D597-04DE-44C2-BAFD-D79EE3F52BCB}" presName="linComp" presStyleCnt="0"/>
      <dgm:spPr/>
    </dgm:pt>
    <dgm:pt modelId="{3775EA5C-3449-41FA-823E-98BDFB00B501}" type="pres">
      <dgm:prSet presAssocID="{129FBA1D-4757-430F-997B-2A7CE1C96C0B}" presName="compNode" presStyleCnt="0"/>
      <dgm:spPr/>
    </dgm:pt>
    <dgm:pt modelId="{A83AA8B6-C3C2-4C7B-8C23-5FBA217A5CE9}" type="pres">
      <dgm:prSet presAssocID="{129FBA1D-4757-430F-997B-2A7CE1C96C0B}" presName="bkgdShape" presStyleLbl="node1" presStyleIdx="0" presStyleCnt="1"/>
      <dgm:spPr/>
      <dgm:t>
        <a:bodyPr/>
        <a:lstStyle/>
        <a:p>
          <a:endParaRPr lang="ru-RU"/>
        </a:p>
      </dgm:t>
    </dgm:pt>
    <dgm:pt modelId="{E1C113AD-C508-4AAA-9CA9-31E540034F99}" type="pres">
      <dgm:prSet presAssocID="{129FBA1D-4757-430F-997B-2A7CE1C96C0B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C3802A-C7F9-4C36-A9E7-B78626FBC553}" type="pres">
      <dgm:prSet presAssocID="{129FBA1D-4757-430F-997B-2A7CE1C96C0B}" presName="invisiNode" presStyleLbl="node1" presStyleIdx="0" presStyleCnt="1"/>
      <dgm:spPr/>
    </dgm:pt>
    <dgm:pt modelId="{84F9D4A1-692C-4FAB-B647-C54395FD6021}" type="pres">
      <dgm:prSet presAssocID="{129FBA1D-4757-430F-997B-2A7CE1C96C0B}" presName="imagNode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4BD7100D-7F83-4BF0-B9ED-43A51316F387}" type="presOf" srcId="{129FBA1D-4757-430F-997B-2A7CE1C96C0B}" destId="{A83AA8B6-C3C2-4C7B-8C23-5FBA217A5CE9}" srcOrd="0" destOrd="0" presId="urn:microsoft.com/office/officeart/2005/8/layout/hList7"/>
    <dgm:cxn modelId="{174A0DA3-1518-4AE5-B3CE-82C0FA8A6A71}" type="presOf" srcId="{5953D597-04DE-44C2-BAFD-D79EE3F52BCB}" destId="{7A92D096-23A3-4DAF-9780-DCCBD2983096}" srcOrd="0" destOrd="0" presId="urn:microsoft.com/office/officeart/2005/8/layout/hList7"/>
    <dgm:cxn modelId="{1E51DF05-171F-4968-8A4E-6E2B041B53C7}" type="presOf" srcId="{129FBA1D-4757-430F-997B-2A7CE1C96C0B}" destId="{E1C113AD-C508-4AAA-9CA9-31E540034F99}" srcOrd="1" destOrd="0" presId="urn:microsoft.com/office/officeart/2005/8/layout/hList7"/>
    <dgm:cxn modelId="{C94C0F7D-20F3-4384-BCBD-24E5595A6456}" srcId="{5953D597-04DE-44C2-BAFD-D79EE3F52BCB}" destId="{129FBA1D-4757-430F-997B-2A7CE1C96C0B}" srcOrd="0" destOrd="0" parTransId="{5D85815B-DEAE-426F-A5EA-0224116B6A90}" sibTransId="{6E606DD6-8597-4D1A-986F-64849253B0DA}"/>
    <dgm:cxn modelId="{813D1ADF-8641-447E-A4B7-F9801B919BC4}" type="presParOf" srcId="{7A92D096-23A3-4DAF-9780-DCCBD2983096}" destId="{01B90ADB-9EE5-4A43-96E4-27A31C65E034}" srcOrd="0" destOrd="0" presId="urn:microsoft.com/office/officeart/2005/8/layout/hList7"/>
    <dgm:cxn modelId="{7C82B9EF-17AE-4CC4-8AC9-4BC7A82CD85A}" type="presParOf" srcId="{7A92D096-23A3-4DAF-9780-DCCBD2983096}" destId="{632B1190-17A7-475E-B5BC-0CAA8150CA2C}" srcOrd="1" destOrd="0" presId="urn:microsoft.com/office/officeart/2005/8/layout/hList7"/>
    <dgm:cxn modelId="{0D627CE7-52E0-4E6E-B9E5-DC7BB7C86760}" type="presParOf" srcId="{632B1190-17A7-475E-B5BC-0CAA8150CA2C}" destId="{3775EA5C-3449-41FA-823E-98BDFB00B501}" srcOrd="0" destOrd="0" presId="urn:microsoft.com/office/officeart/2005/8/layout/hList7"/>
    <dgm:cxn modelId="{5E60A44F-01DD-4216-B1DE-5B093C1167B2}" type="presParOf" srcId="{3775EA5C-3449-41FA-823E-98BDFB00B501}" destId="{A83AA8B6-C3C2-4C7B-8C23-5FBA217A5CE9}" srcOrd="0" destOrd="0" presId="urn:microsoft.com/office/officeart/2005/8/layout/hList7"/>
    <dgm:cxn modelId="{4D110E58-C384-4F3C-8AFA-5C72231D228F}" type="presParOf" srcId="{3775EA5C-3449-41FA-823E-98BDFB00B501}" destId="{E1C113AD-C508-4AAA-9CA9-31E540034F99}" srcOrd="1" destOrd="0" presId="urn:microsoft.com/office/officeart/2005/8/layout/hList7"/>
    <dgm:cxn modelId="{EAECBB7B-2060-4BA4-9726-AD920404B404}" type="presParOf" srcId="{3775EA5C-3449-41FA-823E-98BDFB00B501}" destId="{FDC3802A-C7F9-4C36-A9E7-B78626FBC553}" srcOrd="2" destOrd="0" presId="urn:microsoft.com/office/officeart/2005/8/layout/hList7"/>
    <dgm:cxn modelId="{7DD8A310-4EF7-4090-88E4-E617782D7F8A}" type="presParOf" srcId="{3775EA5C-3449-41FA-823E-98BDFB00B501}" destId="{84F9D4A1-692C-4FAB-B647-C54395FD602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5953D597-04DE-44C2-BAFD-D79EE3F52BCB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9FBA1D-4757-430F-997B-2A7CE1C96C0B}">
      <dgm:prSet custT="1"/>
      <dgm:spPr/>
      <dgm:t>
        <a:bodyPr/>
        <a:lstStyle/>
        <a:p>
          <a:pPr rtl="0"/>
          <a:r>
            <a:rPr lang="ru-RU" sz="1800" dirty="0" smtClean="0"/>
            <a:t>6.3. при разработке  ООП  организации, осуществляющие образовательную деятельность, предусматривают непосредственное применение федеральных рабочих программ по предметам:</a:t>
          </a:r>
        </a:p>
        <a:p>
          <a:pPr rtl="0"/>
          <a:r>
            <a:rPr lang="ru-RU" sz="1800" dirty="0" smtClean="0"/>
            <a:t>на уровне НОО «Русский язык», «Литературное чтение», «Окружающий мир» на уровне ООО, СОО «Русский язык», «Литература», «История», «Обществознание», «География», «Основы безопасности жизнедеятельности»</a:t>
          </a:r>
        </a:p>
        <a:p>
          <a:pPr rtl="0"/>
          <a:endParaRPr lang="ru-RU" sz="1800" dirty="0"/>
        </a:p>
      </dgm:t>
    </dgm:pt>
    <dgm:pt modelId="{5D85815B-DEAE-426F-A5EA-0224116B6A90}" type="parTrans" cxnId="{C94C0F7D-20F3-4384-BCBD-24E5595A6456}">
      <dgm:prSet/>
      <dgm:spPr/>
      <dgm:t>
        <a:bodyPr/>
        <a:lstStyle/>
        <a:p>
          <a:endParaRPr lang="ru-RU"/>
        </a:p>
      </dgm:t>
    </dgm:pt>
    <dgm:pt modelId="{6E606DD6-8597-4D1A-986F-64849253B0DA}" type="sibTrans" cxnId="{C94C0F7D-20F3-4384-BCBD-24E5595A6456}">
      <dgm:prSet/>
      <dgm:spPr/>
      <dgm:t>
        <a:bodyPr/>
        <a:lstStyle/>
        <a:p>
          <a:endParaRPr lang="ru-RU"/>
        </a:p>
      </dgm:t>
    </dgm:pt>
    <dgm:pt modelId="{7A92D096-23A3-4DAF-9780-DCCBD2983096}" type="pres">
      <dgm:prSet presAssocID="{5953D597-04DE-44C2-BAFD-D79EE3F52B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B90ADB-9EE5-4A43-96E4-27A31C65E034}" type="pres">
      <dgm:prSet presAssocID="{5953D597-04DE-44C2-BAFD-D79EE3F52BCB}" presName="fgShape" presStyleLbl="fgShp" presStyleIdx="0" presStyleCnt="1" custLinFactNeighborX="-471" custLinFactNeighborY="-9394"/>
      <dgm:spPr/>
    </dgm:pt>
    <dgm:pt modelId="{632B1190-17A7-475E-B5BC-0CAA8150CA2C}" type="pres">
      <dgm:prSet presAssocID="{5953D597-04DE-44C2-BAFD-D79EE3F52BCB}" presName="linComp" presStyleCnt="0"/>
      <dgm:spPr/>
    </dgm:pt>
    <dgm:pt modelId="{3775EA5C-3449-41FA-823E-98BDFB00B501}" type="pres">
      <dgm:prSet presAssocID="{129FBA1D-4757-430F-997B-2A7CE1C96C0B}" presName="compNode" presStyleCnt="0"/>
      <dgm:spPr/>
    </dgm:pt>
    <dgm:pt modelId="{A83AA8B6-C3C2-4C7B-8C23-5FBA217A5CE9}" type="pres">
      <dgm:prSet presAssocID="{129FBA1D-4757-430F-997B-2A7CE1C96C0B}" presName="bkgdShape" presStyleLbl="node1" presStyleIdx="0" presStyleCnt="1"/>
      <dgm:spPr/>
      <dgm:t>
        <a:bodyPr/>
        <a:lstStyle/>
        <a:p>
          <a:endParaRPr lang="ru-RU"/>
        </a:p>
      </dgm:t>
    </dgm:pt>
    <dgm:pt modelId="{E1C113AD-C508-4AAA-9CA9-31E540034F99}" type="pres">
      <dgm:prSet presAssocID="{129FBA1D-4757-430F-997B-2A7CE1C96C0B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C3802A-C7F9-4C36-A9E7-B78626FBC553}" type="pres">
      <dgm:prSet presAssocID="{129FBA1D-4757-430F-997B-2A7CE1C96C0B}" presName="invisiNode" presStyleLbl="node1" presStyleIdx="0" presStyleCnt="1"/>
      <dgm:spPr/>
    </dgm:pt>
    <dgm:pt modelId="{84F9D4A1-692C-4FAB-B647-C54395FD6021}" type="pres">
      <dgm:prSet presAssocID="{129FBA1D-4757-430F-997B-2A7CE1C96C0B}" presName="imagNode" presStyleLbl="fgImgPlace1" presStyleIdx="0" presStyleCnt="1" custScaleX="57932" custScaleY="57113" custLinFactNeighborY="-1595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4BD7100D-7F83-4BF0-B9ED-43A51316F387}" type="presOf" srcId="{129FBA1D-4757-430F-997B-2A7CE1C96C0B}" destId="{A83AA8B6-C3C2-4C7B-8C23-5FBA217A5CE9}" srcOrd="0" destOrd="0" presId="urn:microsoft.com/office/officeart/2005/8/layout/hList7"/>
    <dgm:cxn modelId="{174A0DA3-1518-4AE5-B3CE-82C0FA8A6A71}" type="presOf" srcId="{5953D597-04DE-44C2-BAFD-D79EE3F52BCB}" destId="{7A92D096-23A3-4DAF-9780-DCCBD2983096}" srcOrd="0" destOrd="0" presId="urn:microsoft.com/office/officeart/2005/8/layout/hList7"/>
    <dgm:cxn modelId="{1E51DF05-171F-4968-8A4E-6E2B041B53C7}" type="presOf" srcId="{129FBA1D-4757-430F-997B-2A7CE1C96C0B}" destId="{E1C113AD-C508-4AAA-9CA9-31E540034F99}" srcOrd="1" destOrd="0" presId="urn:microsoft.com/office/officeart/2005/8/layout/hList7"/>
    <dgm:cxn modelId="{C94C0F7D-20F3-4384-BCBD-24E5595A6456}" srcId="{5953D597-04DE-44C2-BAFD-D79EE3F52BCB}" destId="{129FBA1D-4757-430F-997B-2A7CE1C96C0B}" srcOrd="0" destOrd="0" parTransId="{5D85815B-DEAE-426F-A5EA-0224116B6A90}" sibTransId="{6E606DD6-8597-4D1A-986F-64849253B0DA}"/>
    <dgm:cxn modelId="{813D1ADF-8641-447E-A4B7-F9801B919BC4}" type="presParOf" srcId="{7A92D096-23A3-4DAF-9780-DCCBD2983096}" destId="{01B90ADB-9EE5-4A43-96E4-27A31C65E034}" srcOrd="0" destOrd="0" presId="urn:microsoft.com/office/officeart/2005/8/layout/hList7"/>
    <dgm:cxn modelId="{7C82B9EF-17AE-4CC4-8AC9-4BC7A82CD85A}" type="presParOf" srcId="{7A92D096-23A3-4DAF-9780-DCCBD2983096}" destId="{632B1190-17A7-475E-B5BC-0CAA8150CA2C}" srcOrd="1" destOrd="0" presId="urn:microsoft.com/office/officeart/2005/8/layout/hList7"/>
    <dgm:cxn modelId="{0D627CE7-52E0-4E6E-B9E5-DC7BB7C86760}" type="presParOf" srcId="{632B1190-17A7-475E-B5BC-0CAA8150CA2C}" destId="{3775EA5C-3449-41FA-823E-98BDFB00B501}" srcOrd="0" destOrd="0" presId="urn:microsoft.com/office/officeart/2005/8/layout/hList7"/>
    <dgm:cxn modelId="{5E60A44F-01DD-4216-B1DE-5B093C1167B2}" type="presParOf" srcId="{3775EA5C-3449-41FA-823E-98BDFB00B501}" destId="{A83AA8B6-C3C2-4C7B-8C23-5FBA217A5CE9}" srcOrd="0" destOrd="0" presId="urn:microsoft.com/office/officeart/2005/8/layout/hList7"/>
    <dgm:cxn modelId="{4D110E58-C384-4F3C-8AFA-5C72231D228F}" type="presParOf" srcId="{3775EA5C-3449-41FA-823E-98BDFB00B501}" destId="{E1C113AD-C508-4AAA-9CA9-31E540034F99}" srcOrd="1" destOrd="0" presId="urn:microsoft.com/office/officeart/2005/8/layout/hList7"/>
    <dgm:cxn modelId="{EAECBB7B-2060-4BA4-9726-AD920404B404}" type="presParOf" srcId="{3775EA5C-3449-41FA-823E-98BDFB00B501}" destId="{FDC3802A-C7F9-4C36-A9E7-B78626FBC553}" srcOrd="2" destOrd="0" presId="urn:microsoft.com/office/officeart/2005/8/layout/hList7"/>
    <dgm:cxn modelId="{7DD8A310-4EF7-4090-88E4-E617782D7F8A}" type="presParOf" srcId="{3775EA5C-3449-41FA-823E-98BDFB00B501}" destId="{84F9D4A1-692C-4FAB-B647-C54395FD602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5953D597-04DE-44C2-BAFD-D79EE3F52BCB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9FBA1D-4757-430F-997B-2A7CE1C96C0B}">
      <dgm:prSet custT="1"/>
      <dgm:spPr/>
      <dgm:t>
        <a:bodyPr/>
        <a:lstStyle/>
        <a:p>
          <a:pPr rtl="0"/>
          <a:r>
            <a:rPr lang="ru-RU" sz="1800" dirty="0" smtClean="0"/>
            <a:t>6.4. организации, осуществляющие образовательную деятельность, вправе непосредственно  применять ФООП, а также предусмотреть применение федерального учебного плана, федерального календарного учебного графика и федеральных рабочих программ (не указанных в п.6.3) В этом случае соответствующая учебно-методическая документация не разрабатывается.</a:t>
          </a:r>
        </a:p>
        <a:p>
          <a:pPr rtl="0"/>
          <a:endParaRPr lang="ru-RU" sz="1800" dirty="0"/>
        </a:p>
      </dgm:t>
    </dgm:pt>
    <dgm:pt modelId="{5D85815B-DEAE-426F-A5EA-0224116B6A90}" type="parTrans" cxnId="{C94C0F7D-20F3-4384-BCBD-24E5595A6456}">
      <dgm:prSet/>
      <dgm:spPr/>
      <dgm:t>
        <a:bodyPr/>
        <a:lstStyle/>
        <a:p>
          <a:endParaRPr lang="ru-RU"/>
        </a:p>
      </dgm:t>
    </dgm:pt>
    <dgm:pt modelId="{6E606DD6-8597-4D1A-986F-64849253B0DA}" type="sibTrans" cxnId="{C94C0F7D-20F3-4384-BCBD-24E5595A6456}">
      <dgm:prSet/>
      <dgm:spPr/>
      <dgm:t>
        <a:bodyPr/>
        <a:lstStyle/>
        <a:p>
          <a:endParaRPr lang="ru-RU"/>
        </a:p>
      </dgm:t>
    </dgm:pt>
    <dgm:pt modelId="{7A92D096-23A3-4DAF-9780-DCCBD2983096}" type="pres">
      <dgm:prSet presAssocID="{5953D597-04DE-44C2-BAFD-D79EE3F52B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B90ADB-9EE5-4A43-96E4-27A31C65E034}" type="pres">
      <dgm:prSet presAssocID="{5953D597-04DE-44C2-BAFD-D79EE3F52BCB}" presName="fgShape" presStyleLbl="fgShp" presStyleIdx="0" presStyleCnt="1" custLinFactNeighborX="-471" custLinFactNeighborY="-9394"/>
      <dgm:spPr/>
    </dgm:pt>
    <dgm:pt modelId="{632B1190-17A7-475E-B5BC-0CAA8150CA2C}" type="pres">
      <dgm:prSet presAssocID="{5953D597-04DE-44C2-BAFD-D79EE3F52BCB}" presName="linComp" presStyleCnt="0"/>
      <dgm:spPr/>
    </dgm:pt>
    <dgm:pt modelId="{3775EA5C-3449-41FA-823E-98BDFB00B501}" type="pres">
      <dgm:prSet presAssocID="{129FBA1D-4757-430F-997B-2A7CE1C96C0B}" presName="compNode" presStyleCnt="0"/>
      <dgm:spPr/>
    </dgm:pt>
    <dgm:pt modelId="{A83AA8B6-C3C2-4C7B-8C23-5FBA217A5CE9}" type="pres">
      <dgm:prSet presAssocID="{129FBA1D-4757-430F-997B-2A7CE1C96C0B}" presName="bkgdShape" presStyleLbl="node1" presStyleIdx="0" presStyleCnt="1"/>
      <dgm:spPr/>
      <dgm:t>
        <a:bodyPr/>
        <a:lstStyle/>
        <a:p>
          <a:endParaRPr lang="ru-RU"/>
        </a:p>
      </dgm:t>
    </dgm:pt>
    <dgm:pt modelId="{E1C113AD-C508-4AAA-9CA9-31E540034F99}" type="pres">
      <dgm:prSet presAssocID="{129FBA1D-4757-430F-997B-2A7CE1C96C0B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C3802A-C7F9-4C36-A9E7-B78626FBC553}" type="pres">
      <dgm:prSet presAssocID="{129FBA1D-4757-430F-997B-2A7CE1C96C0B}" presName="invisiNode" presStyleLbl="node1" presStyleIdx="0" presStyleCnt="1"/>
      <dgm:spPr/>
    </dgm:pt>
    <dgm:pt modelId="{84F9D4A1-692C-4FAB-B647-C54395FD6021}" type="pres">
      <dgm:prSet presAssocID="{129FBA1D-4757-430F-997B-2A7CE1C96C0B}" presName="imagNode" presStyleLbl="fgImgPlace1" presStyleIdx="0" presStyleCnt="1" custScaleX="57932" custScaleY="57113" custLinFactNeighborY="-1595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4BD7100D-7F83-4BF0-B9ED-43A51316F387}" type="presOf" srcId="{129FBA1D-4757-430F-997B-2A7CE1C96C0B}" destId="{A83AA8B6-C3C2-4C7B-8C23-5FBA217A5CE9}" srcOrd="0" destOrd="0" presId="urn:microsoft.com/office/officeart/2005/8/layout/hList7"/>
    <dgm:cxn modelId="{174A0DA3-1518-4AE5-B3CE-82C0FA8A6A71}" type="presOf" srcId="{5953D597-04DE-44C2-BAFD-D79EE3F52BCB}" destId="{7A92D096-23A3-4DAF-9780-DCCBD2983096}" srcOrd="0" destOrd="0" presId="urn:microsoft.com/office/officeart/2005/8/layout/hList7"/>
    <dgm:cxn modelId="{1E51DF05-171F-4968-8A4E-6E2B041B53C7}" type="presOf" srcId="{129FBA1D-4757-430F-997B-2A7CE1C96C0B}" destId="{E1C113AD-C508-4AAA-9CA9-31E540034F99}" srcOrd="1" destOrd="0" presId="urn:microsoft.com/office/officeart/2005/8/layout/hList7"/>
    <dgm:cxn modelId="{C94C0F7D-20F3-4384-BCBD-24E5595A6456}" srcId="{5953D597-04DE-44C2-BAFD-D79EE3F52BCB}" destId="{129FBA1D-4757-430F-997B-2A7CE1C96C0B}" srcOrd="0" destOrd="0" parTransId="{5D85815B-DEAE-426F-A5EA-0224116B6A90}" sibTransId="{6E606DD6-8597-4D1A-986F-64849253B0DA}"/>
    <dgm:cxn modelId="{813D1ADF-8641-447E-A4B7-F9801B919BC4}" type="presParOf" srcId="{7A92D096-23A3-4DAF-9780-DCCBD2983096}" destId="{01B90ADB-9EE5-4A43-96E4-27A31C65E034}" srcOrd="0" destOrd="0" presId="urn:microsoft.com/office/officeart/2005/8/layout/hList7"/>
    <dgm:cxn modelId="{7C82B9EF-17AE-4CC4-8AC9-4BC7A82CD85A}" type="presParOf" srcId="{7A92D096-23A3-4DAF-9780-DCCBD2983096}" destId="{632B1190-17A7-475E-B5BC-0CAA8150CA2C}" srcOrd="1" destOrd="0" presId="urn:microsoft.com/office/officeart/2005/8/layout/hList7"/>
    <dgm:cxn modelId="{0D627CE7-52E0-4E6E-B9E5-DC7BB7C86760}" type="presParOf" srcId="{632B1190-17A7-475E-B5BC-0CAA8150CA2C}" destId="{3775EA5C-3449-41FA-823E-98BDFB00B501}" srcOrd="0" destOrd="0" presId="urn:microsoft.com/office/officeart/2005/8/layout/hList7"/>
    <dgm:cxn modelId="{5E60A44F-01DD-4216-B1DE-5B093C1167B2}" type="presParOf" srcId="{3775EA5C-3449-41FA-823E-98BDFB00B501}" destId="{A83AA8B6-C3C2-4C7B-8C23-5FBA217A5CE9}" srcOrd="0" destOrd="0" presId="urn:microsoft.com/office/officeart/2005/8/layout/hList7"/>
    <dgm:cxn modelId="{4D110E58-C384-4F3C-8AFA-5C72231D228F}" type="presParOf" srcId="{3775EA5C-3449-41FA-823E-98BDFB00B501}" destId="{E1C113AD-C508-4AAA-9CA9-31E540034F99}" srcOrd="1" destOrd="0" presId="urn:microsoft.com/office/officeart/2005/8/layout/hList7"/>
    <dgm:cxn modelId="{EAECBB7B-2060-4BA4-9726-AD920404B404}" type="presParOf" srcId="{3775EA5C-3449-41FA-823E-98BDFB00B501}" destId="{FDC3802A-C7F9-4C36-A9E7-B78626FBC553}" srcOrd="2" destOrd="0" presId="urn:microsoft.com/office/officeart/2005/8/layout/hList7"/>
    <dgm:cxn modelId="{7DD8A310-4EF7-4090-88E4-E617782D7F8A}" type="presParOf" srcId="{3775EA5C-3449-41FA-823E-98BDFB00B501}" destId="{84F9D4A1-692C-4FAB-B647-C54395FD602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5953D597-04DE-44C2-BAFD-D79EE3F52BCB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9FBA1D-4757-430F-997B-2A7CE1C96C0B}">
      <dgm:prSet custT="1"/>
      <dgm:spPr/>
      <dgm:t>
        <a:bodyPr/>
        <a:lstStyle/>
        <a:p>
          <a:pPr rtl="0"/>
          <a:r>
            <a:rPr lang="ru-RU" sz="1800" dirty="0" smtClean="0"/>
            <a:t>6.5. федеральные основные общеобразовательные программы разрабатываются с учетом их уровня и направленности, возможности организации углубленного изучения отдельных предметов и профильного обучения на основе ФГОС и утверждаются федеральным органом исполнительной власти</a:t>
          </a:r>
        </a:p>
        <a:p>
          <a:pPr rtl="0"/>
          <a:endParaRPr lang="ru-RU" sz="1800" dirty="0"/>
        </a:p>
      </dgm:t>
    </dgm:pt>
    <dgm:pt modelId="{5D85815B-DEAE-426F-A5EA-0224116B6A90}" type="parTrans" cxnId="{C94C0F7D-20F3-4384-BCBD-24E5595A6456}">
      <dgm:prSet/>
      <dgm:spPr/>
      <dgm:t>
        <a:bodyPr/>
        <a:lstStyle/>
        <a:p>
          <a:endParaRPr lang="ru-RU"/>
        </a:p>
      </dgm:t>
    </dgm:pt>
    <dgm:pt modelId="{6E606DD6-8597-4D1A-986F-64849253B0DA}" type="sibTrans" cxnId="{C94C0F7D-20F3-4384-BCBD-24E5595A6456}">
      <dgm:prSet/>
      <dgm:spPr/>
      <dgm:t>
        <a:bodyPr/>
        <a:lstStyle/>
        <a:p>
          <a:endParaRPr lang="ru-RU"/>
        </a:p>
      </dgm:t>
    </dgm:pt>
    <dgm:pt modelId="{7A92D096-23A3-4DAF-9780-DCCBD2983096}" type="pres">
      <dgm:prSet presAssocID="{5953D597-04DE-44C2-BAFD-D79EE3F52B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B90ADB-9EE5-4A43-96E4-27A31C65E034}" type="pres">
      <dgm:prSet presAssocID="{5953D597-04DE-44C2-BAFD-D79EE3F52BCB}" presName="fgShape" presStyleLbl="fgShp" presStyleIdx="0" presStyleCnt="1" custLinFactNeighborX="-471" custLinFactNeighborY="-9394"/>
      <dgm:spPr/>
    </dgm:pt>
    <dgm:pt modelId="{632B1190-17A7-475E-B5BC-0CAA8150CA2C}" type="pres">
      <dgm:prSet presAssocID="{5953D597-04DE-44C2-BAFD-D79EE3F52BCB}" presName="linComp" presStyleCnt="0"/>
      <dgm:spPr/>
    </dgm:pt>
    <dgm:pt modelId="{3775EA5C-3449-41FA-823E-98BDFB00B501}" type="pres">
      <dgm:prSet presAssocID="{129FBA1D-4757-430F-997B-2A7CE1C96C0B}" presName="compNode" presStyleCnt="0"/>
      <dgm:spPr/>
    </dgm:pt>
    <dgm:pt modelId="{A83AA8B6-C3C2-4C7B-8C23-5FBA217A5CE9}" type="pres">
      <dgm:prSet presAssocID="{129FBA1D-4757-430F-997B-2A7CE1C96C0B}" presName="bkgdShape" presStyleLbl="node1" presStyleIdx="0" presStyleCnt="1"/>
      <dgm:spPr/>
      <dgm:t>
        <a:bodyPr/>
        <a:lstStyle/>
        <a:p>
          <a:endParaRPr lang="ru-RU"/>
        </a:p>
      </dgm:t>
    </dgm:pt>
    <dgm:pt modelId="{E1C113AD-C508-4AAA-9CA9-31E540034F99}" type="pres">
      <dgm:prSet presAssocID="{129FBA1D-4757-430F-997B-2A7CE1C96C0B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C3802A-C7F9-4C36-A9E7-B78626FBC553}" type="pres">
      <dgm:prSet presAssocID="{129FBA1D-4757-430F-997B-2A7CE1C96C0B}" presName="invisiNode" presStyleLbl="node1" presStyleIdx="0" presStyleCnt="1"/>
      <dgm:spPr/>
    </dgm:pt>
    <dgm:pt modelId="{84F9D4A1-692C-4FAB-B647-C54395FD6021}" type="pres">
      <dgm:prSet presAssocID="{129FBA1D-4757-430F-997B-2A7CE1C96C0B}" presName="imagNode" presStyleLbl="fgImgPlace1" presStyleIdx="0" presStyleCnt="1" custScaleX="57932" custScaleY="57113" custLinFactNeighborY="-1595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4BD7100D-7F83-4BF0-B9ED-43A51316F387}" type="presOf" srcId="{129FBA1D-4757-430F-997B-2A7CE1C96C0B}" destId="{A83AA8B6-C3C2-4C7B-8C23-5FBA217A5CE9}" srcOrd="0" destOrd="0" presId="urn:microsoft.com/office/officeart/2005/8/layout/hList7"/>
    <dgm:cxn modelId="{174A0DA3-1518-4AE5-B3CE-82C0FA8A6A71}" type="presOf" srcId="{5953D597-04DE-44C2-BAFD-D79EE3F52BCB}" destId="{7A92D096-23A3-4DAF-9780-DCCBD2983096}" srcOrd="0" destOrd="0" presId="urn:microsoft.com/office/officeart/2005/8/layout/hList7"/>
    <dgm:cxn modelId="{1E51DF05-171F-4968-8A4E-6E2B041B53C7}" type="presOf" srcId="{129FBA1D-4757-430F-997B-2A7CE1C96C0B}" destId="{E1C113AD-C508-4AAA-9CA9-31E540034F99}" srcOrd="1" destOrd="0" presId="urn:microsoft.com/office/officeart/2005/8/layout/hList7"/>
    <dgm:cxn modelId="{C94C0F7D-20F3-4384-BCBD-24E5595A6456}" srcId="{5953D597-04DE-44C2-BAFD-D79EE3F52BCB}" destId="{129FBA1D-4757-430F-997B-2A7CE1C96C0B}" srcOrd="0" destOrd="0" parTransId="{5D85815B-DEAE-426F-A5EA-0224116B6A90}" sibTransId="{6E606DD6-8597-4D1A-986F-64849253B0DA}"/>
    <dgm:cxn modelId="{813D1ADF-8641-447E-A4B7-F9801B919BC4}" type="presParOf" srcId="{7A92D096-23A3-4DAF-9780-DCCBD2983096}" destId="{01B90ADB-9EE5-4A43-96E4-27A31C65E034}" srcOrd="0" destOrd="0" presId="urn:microsoft.com/office/officeart/2005/8/layout/hList7"/>
    <dgm:cxn modelId="{7C82B9EF-17AE-4CC4-8AC9-4BC7A82CD85A}" type="presParOf" srcId="{7A92D096-23A3-4DAF-9780-DCCBD2983096}" destId="{632B1190-17A7-475E-B5BC-0CAA8150CA2C}" srcOrd="1" destOrd="0" presId="urn:microsoft.com/office/officeart/2005/8/layout/hList7"/>
    <dgm:cxn modelId="{0D627CE7-52E0-4E6E-B9E5-DC7BB7C86760}" type="presParOf" srcId="{632B1190-17A7-475E-B5BC-0CAA8150CA2C}" destId="{3775EA5C-3449-41FA-823E-98BDFB00B501}" srcOrd="0" destOrd="0" presId="urn:microsoft.com/office/officeart/2005/8/layout/hList7"/>
    <dgm:cxn modelId="{5E60A44F-01DD-4216-B1DE-5B093C1167B2}" type="presParOf" srcId="{3775EA5C-3449-41FA-823E-98BDFB00B501}" destId="{A83AA8B6-C3C2-4C7B-8C23-5FBA217A5CE9}" srcOrd="0" destOrd="0" presId="urn:microsoft.com/office/officeart/2005/8/layout/hList7"/>
    <dgm:cxn modelId="{4D110E58-C384-4F3C-8AFA-5C72231D228F}" type="presParOf" srcId="{3775EA5C-3449-41FA-823E-98BDFB00B501}" destId="{E1C113AD-C508-4AAA-9CA9-31E540034F99}" srcOrd="1" destOrd="0" presId="urn:microsoft.com/office/officeart/2005/8/layout/hList7"/>
    <dgm:cxn modelId="{EAECBB7B-2060-4BA4-9726-AD920404B404}" type="presParOf" srcId="{3775EA5C-3449-41FA-823E-98BDFB00B501}" destId="{FDC3802A-C7F9-4C36-A9E7-B78626FBC553}" srcOrd="2" destOrd="0" presId="urn:microsoft.com/office/officeart/2005/8/layout/hList7"/>
    <dgm:cxn modelId="{7DD8A310-4EF7-4090-88E4-E617782D7F8A}" type="presParOf" srcId="{3775EA5C-3449-41FA-823E-98BDFB00B501}" destId="{84F9D4A1-692C-4FAB-B647-C54395FD602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0CD1E2C1-1684-4F5A-8E81-675F14437EC5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89CB82F-E209-430F-9B5E-002488C575F7}">
      <dgm:prSet/>
      <dgm:spPr/>
      <dgm:t>
        <a:bodyPr/>
        <a:lstStyle/>
        <a:p>
          <a:pPr rtl="0"/>
          <a:r>
            <a:rPr lang="ru-RU" dirty="0" smtClean="0"/>
            <a:t>1. Образовательные программы реализуются организацией, осуществляющей образовательную деятельность, как самостоятельно, так и посредством сетевых форм их реализации.</a:t>
          </a:r>
          <a:endParaRPr lang="ru-RU" dirty="0"/>
        </a:p>
      </dgm:t>
    </dgm:pt>
    <dgm:pt modelId="{A3D08897-AD44-4DCD-A982-F775DE7FD4A3}" type="parTrans" cxnId="{720D962F-B59B-4D13-B9AF-F054D21384D7}">
      <dgm:prSet/>
      <dgm:spPr/>
      <dgm:t>
        <a:bodyPr/>
        <a:lstStyle/>
        <a:p>
          <a:endParaRPr lang="ru-RU"/>
        </a:p>
      </dgm:t>
    </dgm:pt>
    <dgm:pt modelId="{B71624E8-BEB2-4A78-B31D-9374C618FB5E}" type="sibTrans" cxnId="{720D962F-B59B-4D13-B9AF-F054D21384D7}">
      <dgm:prSet/>
      <dgm:spPr/>
      <dgm:t>
        <a:bodyPr/>
        <a:lstStyle/>
        <a:p>
          <a:endParaRPr lang="ru-RU"/>
        </a:p>
      </dgm:t>
    </dgm:pt>
    <dgm:pt modelId="{43DB8D92-12F2-493E-8AAE-53769ECD0E66}">
      <dgm:prSet/>
      <dgm:spPr/>
      <dgm:t>
        <a:bodyPr/>
        <a:lstStyle/>
        <a:p>
          <a:pPr rtl="0"/>
          <a:r>
            <a:rPr lang="ru-RU" dirty="0" smtClean="0"/>
            <a:t>2. При реализации образовательных программ используются различные образовательные технологии, в том числе дистанционные образовательные технологии, электронное обучение.</a:t>
          </a:r>
          <a:endParaRPr lang="ru-RU" dirty="0"/>
        </a:p>
      </dgm:t>
    </dgm:pt>
    <dgm:pt modelId="{309F5CF2-999C-4800-B58E-AEC544036BBE}" type="parTrans" cxnId="{D66948EC-75A5-42F1-B6C5-720898AB5E3C}">
      <dgm:prSet/>
      <dgm:spPr/>
      <dgm:t>
        <a:bodyPr/>
        <a:lstStyle/>
        <a:p>
          <a:endParaRPr lang="ru-RU"/>
        </a:p>
      </dgm:t>
    </dgm:pt>
    <dgm:pt modelId="{BDA354E4-7174-4818-A654-C2AF13B50567}" type="sibTrans" cxnId="{D66948EC-75A5-42F1-B6C5-720898AB5E3C}">
      <dgm:prSet/>
      <dgm:spPr/>
      <dgm:t>
        <a:bodyPr/>
        <a:lstStyle/>
        <a:p>
          <a:endParaRPr lang="ru-RU"/>
        </a:p>
      </dgm:t>
    </dgm:pt>
    <dgm:pt modelId="{81743E6B-E0E5-4291-BF6F-05A899B0A554}">
      <dgm:prSet/>
      <dgm:spPr/>
      <dgm:t>
        <a:bodyPr/>
        <a:lstStyle/>
        <a:p>
          <a:pPr rtl="0"/>
          <a:r>
            <a:rPr lang="ru-RU" dirty="0" smtClean="0"/>
            <a:t>3. При реализации образовательных программ организацией, осуществляющей образовательную деятельность, может применяться форма организации образовательной деятельности, основанная на модульном принципе представления содержания образовательной программы и построения учебных планов, использовании соответствующих образовательных технологий.</a:t>
          </a:r>
          <a:endParaRPr lang="ru-RU" dirty="0"/>
        </a:p>
      </dgm:t>
    </dgm:pt>
    <dgm:pt modelId="{72153754-8BCF-4D8D-9F1B-EE96EEC0D108}" type="parTrans" cxnId="{101EBCE0-CCB2-4C2E-92B0-4D704F1EDE9D}">
      <dgm:prSet/>
      <dgm:spPr/>
      <dgm:t>
        <a:bodyPr/>
        <a:lstStyle/>
        <a:p>
          <a:endParaRPr lang="ru-RU"/>
        </a:p>
      </dgm:t>
    </dgm:pt>
    <dgm:pt modelId="{F6142C61-979D-4A5F-8C8B-8342DB4D83A4}" type="sibTrans" cxnId="{101EBCE0-CCB2-4C2E-92B0-4D704F1EDE9D}">
      <dgm:prSet/>
      <dgm:spPr/>
      <dgm:t>
        <a:bodyPr/>
        <a:lstStyle/>
        <a:p>
          <a:endParaRPr lang="ru-RU"/>
        </a:p>
      </dgm:t>
    </dgm:pt>
    <dgm:pt modelId="{370FF47F-EB28-4781-ACCE-908B57188D73}">
      <dgm:prSet/>
      <dgm:spPr/>
      <dgm:t>
        <a:bodyPr/>
        <a:lstStyle/>
        <a:p>
          <a:pPr rtl="0"/>
          <a:r>
            <a:rPr lang="ru-RU" smtClean="0"/>
            <a:t>10. Федеральные государственные органы, органы государственной власти субъектов Российской Федерации, осуществляющие государственное управление в сфере образования, органы местного самоуправления, осуществляющие управление в сфере образования, не вправе изменять учебный план и календарный учебный график организаций, осуществляющих образовательную деятельность.</a:t>
          </a:r>
          <a:endParaRPr lang="ru-RU"/>
        </a:p>
      </dgm:t>
    </dgm:pt>
    <dgm:pt modelId="{A0AC0677-C365-45FE-9DBC-27F1A1339C57}" type="parTrans" cxnId="{541FCE4B-6A16-4EFB-A319-EF4E53BBC433}">
      <dgm:prSet/>
      <dgm:spPr/>
      <dgm:t>
        <a:bodyPr/>
        <a:lstStyle/>
        <a:p>
          <a:endParaRPr lang="ru-RU"/>
        </a:p>
      </dgm:t>
    </dgm:pt>
    <dgm:pt modelId="{F0FC8BC4-ED5A-46B8-B478-42BB3B559A6C}" type="sibTrans" cxnId="{541FCE4B-6A16-4EFB-A319-EF4E53BBC433}">
      <dgm:prSet/>
      <dgm:spPr/>
      <dgm:t>
        <a:bodyPr/>
        <a:lstStyle/>
        <a:p>
          <a:endParaRPr lang="ru-RU"/>
        </a:p>
      </dgm:t>
    </dgm:pt>
    <dgm:pt modelId="{97F28966-A553-42C2-8A3B-A2DCA4A4ACAE}" type="pres">
      <dgm:prSet presAssocID="{0CD1E2C1-1684-4F5A-8E81-675F14437EC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877900-62B9-48FC-B78E-FEA53460539C}" type="pres">
      <dgm:prSet presAssocID="{489CB82F-E209-430F-9B5E-002488C575F7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877ECB-A156-4CF4-ACE8-C7EB2F0B3208}" type="pres">
      <dgm:prSet presAssocID="{B71624E8-BEB2-4A78-B31D-9374C618FB5E}" presName="spacer" presStyleCnt="0"/>
      <dgm:spPr/>
    </dgm:pt>
    <dgm:pt modelId="{3DE4FDB1-ED61-4D8C-8C1E-5E225C73E847}" type="pres">
      <dgm:prSet presAssocID="{43DB8D92-12F2-493E-8AAE-53769ECD0E6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0B19E5-5EC2-4508-B76B-73A36A8CB5F0}" type="pres">
      <dgm:prSet presAssocID="{BDA354E4-7174-4818-A654-C2AF13B50567}" presName="spacer" presStyleCnt="0"/>
      <dgm:spPr/>
    </dgm:pt>
    <dgm:pt modelId="{49BC7335-C13B-45AE-A04D-EB670A61C935}" type="pres">
      <dgm:prSet presAssocID="{81743E6B-E0E5-4291-BF6F-05A899B0A554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119AFD-9CB7-4C3C-B719-520E7C5A5C14}" type="pres">
      <dgm:prSet presAssocID="{F6142C61-979D-4A5F-8C8B-8342DB4D83A4}" presName="spacer" presStyleCnt="0"/>
      <dgm:spPr/>
    </dgm:pt>
    <dgm:pt modelId="{F84E636E-63B2-4DDB-9A84-5CB8D715D8A8}" type="pres">
      <dgm:prSet presAssocID="{370FF47F-EB28-4781-ACCE-908B57188D7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1EBCE0-CCB2-4C2E-92B0-4D704F1EDE9D}" srcId="{0CD1E2C1-1684-4F5A-8E81-675F14437EC5}" destId="{81743E6B-E0E5-4291-BF6F-05A899B0A554}" srcOrd="2" destOrd="0" parTransId="{72153754-8BCF-4D8D-9F1B-EE96EEC0D108}" sibTransId="{F6142C61-979D-4A5F-8C8B-8342DB4D83A4}"/>
    <dgm:cxn modelId="{EFE4865B-01CB-4CF8-A43B-DC8482B8B330}" type="presOf" srcId="{81743E6B-E0E5-4291-BF6F-05A899B0A554}" destId="{49BC7335-C13B-45AE-A04D-EB670A61C935}" srcOrd="0" destOrd="0" presId="urn:microsoft.com/office/officeart/2005/8/layout/vList2"/>
    <dgm:cxn modelId="{C2A93146-0893-4192-9920-ECF27CB3318B}" type="presOf" srcId="{370FF47F-EB28-4781-ACCE-908B57188D73}" destId="{F84E636E-63B2-4DDB-9A84-5CB8D715D8A8}" srcOrd="0" destOrd="0" presId="urn:microsoft.com/office/officeart/2005/8/layout/vList2"/>
    <dgm:cxn modelId="{720D962F-B59B-4D13-B9AF-F054D21384D7}" srcId="{0CD1E2C1-1684-4F5A-8E81-675F14437EC5}" destId="{489CB82F-E209-430F-9B5E-002488C575F7}" srcOrd="0" destOrd="0" parTransId="{A3D08897-AD44-4DCD-A982-F775DE7FD4A3}" sibTransId="{B71624E8-BEB2-4A78-B31D-9374C618FB5E}"/>
    <dgm:cxn modelId="{541FCE4B-6A16-4EFB-A319-EF4E53BBC433}" srcId="{0CD1E2C1-1684-4F5A-8E81-675F14437EC5}" destId="{370FF47F-EB28-4781-ACCE-908B57188D73}" srcOrd="3" destOrd="0" parTransId="{A0AC0677-C365-45FE-9DBC-27F1A1339C57}" sibTransId="{F0FC8BC4-ED5A-46B8-B478-42BB3B559A6C}"/>
    <dgm:cxn modelId="{102B217E-F66E-4A52-AD37-EE352EFD80AD}" type="presOf" srcId="{43DB8D92-12F2-493E-8AAE-53769ECD0E66}" destId="{3DE4FDB1-ED61-4D8C-8C1E-5E225C73E847}" srcOrd="0" destOrd="0" presId="urn:microsoft.com/office/officeart/2005/8/layout/vList2"/>
    <dgm:cxn modelId="{346DA685-CB1A-4CCC-B5EB-8F9CB102E16C}" type="presOf" srcId="{489CB82F-E209-430F-9B5E-002488C575F7}" destId="{2B877900-62B9-48FC-B78E-FEA53460539C}" srcOrd="0" destOrd="0" presId="urn:microsoft.com/office/officeart/2005/8/layout/vList2"/>
    <dgm:cxn modelId="{2BBAD04E-AD79-4693-B2A2-9B4E3F57FEE8}" type="presOf" srcId="{0CD1E2C1-1684-4F5A-8E81-675F14437EC5}" destId="{97F28966-A553-42C2-8A3B-A2DCA4A4ACAE}" srcOrd="0" destOrd="0" presId="urn:microsoft.com/office/officeart/2005/8/layout/vList2"/>
    <dgm:cxn modelId="{D66948EC-75A5-42F1-B6C5-720898AB5E3C}" srcId="{0CD1E2C1-1684-4F5A-8E81-675F14437EC5}" destId="{43DB8D92-12F2-493E-8AAE-53769ECD0E66}" srcOrd="1" destOrd="0" parTransId="{309F5CF2-999C-4800-B58E-AEC544036BBE}" sibTransId="{BDA354E4-7174-4818-A654-C2AF13B50567}"/>
    <dgm:cxn modelId="{57035BC3-4FEF-4700-8443-D8B73DF5B4DA}" type="presParOf" srcId="{97F28966-A553-42C2-8A3B-A2DCA4A4ACAE}" destId="{2B877900-62B9-48FC-B78E-FEA53460539C}" srcOrd="0" destOrd="0" presId="urn:microsoft.com/office/officeart/2005/8/layout/vList2"/>
    <dgm:cxn modelId="{4691BCE5-2054-4E3B-A507-177969C454B5}" type="presParOf" srcId="{97F28966-A553-42C2-8A3B-A2DCA4A4ACAE}" destId="{06877ECB-A156-4CF4-ACE8-C7EB2F0B3208}" srcOrd="1" destOrd="0" presId="urn:microsoft.com/office/officeart/2005/8/layout/vList2"/>
    <dgm:cxn modelId="{A021CC2A-E87C-450E-AAFC-753405FA8798}" type="presParOf" srcId="{97F28966-A553-42C2-8A3B-A2DCA4A4ACAE}" destId="{3DE4FDB1-ED61-4D8C-8C1E-5E225C73E847}" srcOrd="2" destOrd="0" presId="urn:microsoft.com/office/officeart/2005/8/layout/vList2"/>
    <dgm:cxn modelId="{DB90770B-2120-48B9-8690-B82F81032A4F}" type="presParOf" srcId="{97F28966-A553-42C2-8A3B-A2DCA4A4ACAE}" destId="{230B19E5-5EC2-4508-B76B-73A36A8CB5F0}" srcOrd="3" destOrd="0" presId="urn:microsoft.com/office/officeart/2005/8/layout/vList2"/>
    <dgm:cxn modelId="{CCB27E81-6B7E-4665-AE2F-AB71915AEF29}" type="presParOf" srcId="{97F28966-A553-42C2-8A3B-A2DCA4A4ACAE}" destId="{49BC7335-C13B-45AE-A04D-EB670A61C935}" srcOrd="4" destOrd="0" presId="urn:microsoft.com/office/officeart/2005/8/layout/vList2"/>
    <dgm:cxn modelId="{BA697367-325D-401A-8B0F-9C7367F4A6C0}" type="presParOf" srcId="{97F28966-A553-42C2-8A3B-A2DCA4A4ACAE}" destId="{D4119AFD-9CB7-4C3C-B719-520E7C5A5C14}" srcOrd="5" destOrd="0" presId="urn:microsoft.com/office/officeart/2005/8/layout/vList2"/>
    <dgm:cxn modelId="{A238DC61-CD5D-4101-85D3-08507B9F983D}" type="presParOf" srcId="{97F28966-A553-42C2-8A3B-A2DCA4A4ACAE}" destId="{F84E636E-63B2-4DDB-9A84-5CB8D715D8A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3DBF6E28-FCB7-4017-A346-F06BD05864B5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5E75FF-92D4-433D-BBCC-0BDEBDEE928A}">
      <dgm:prSet custT="1"/>
      <dgm:spPr/>
      <dgm:t>
        <a:bodyPr/>
        <a:lstStyle/>
        <a:p>
          <a:pPr rtl="0"/>
          <a:r>
            <a:rPr lang="ru-RU" sz="1400" dirty="0" smtClean="0"/>
            <a:t>1. Сетевая форма реализации образовательных программ обеспечивает возможность освоения обучающимся образовательной программы с использованием ресурсов </a:t>
          </a:r>
          <a:endParaRPr lang="ru-RU" sz="1400" dirty="0"/>
        </a:p>
      </dgm:t>
    </dgm:pt>
    <dgm:pt modelId="{16F1C039-BA4B-4C44-8DA7-38956302E477}" type="parTrans" cxnId="{AF15EED9-8172-4339-9921-08A931C88CBA}">
      <dgm:prSet/>
      <dgm:spPr/>
      <dgm:t>
        <a:bodyPr/>
        <a:lstStyle/>
        <a:p>
          <a:endParaRPr lang="ru-RU"/>
        </a:p>
      </dgm:t>
    </dgm:pt>
    <dgm:pt modelId="{DCFD31B7-65B4-4930-BB76-17311DD3E36D}" type="sibTrans" cxnId="{AF15EED9-8172-4339-9921-08A931C88CBA}">
      <dgm:prSet/>
      <dgm:spPr/>
      <dgm:t>
        <a:bodyPr/>
        <a:lstStyle/>
        <a:p>
          <a:endParaRPr lang="ru-RU"/>
        </a:p>
      </dgm:t>
    </dgm:pt>
    <dgm:pt modelId="{EADCD2A7-5F78-4FDF-B438-BF581A3489D7}">
      <dgm:prSet custT="1"/>
      <dgm:spPr/>
      <dgm:t>
        <a:bodyPr>
          <a:sp3d extrusionH="57150">
            <a:bevelT w="38100" h="38100" prst="relaxedInset"/>
          </a:sp3d>
        </a:bodyPr>
        <a:lstStyle/>
        <a:p>
          <a:pPr rtl="0"/>
          <a:r>
            <a:rPr lang="ru-RU" sz="1400" dirty="0" smtClean="0"/>
            <a:t>нескольких организаций, осуществляющих образовательную деятельность, в том числе иностранных, </a:t>
          </a:r>
          <a:endParaRPr lang="ru-RU" sz="1400" dirty="0"/>
        </a:p>
      </dgm:t>
    </dgm:pt>
    <dgm:pt modelId="{A551FD6D-C92B-47C5-B34C-B481E711EB26}" type="parTrans" cxnId="{7D2D091A-2191-4D62-A5F1-D0838447E94D}">
      <dgm:prSet/>
      <dgm:spPr/>
      <dgm:t>
        <a:bodyPr/>
        <a:lstStyle/>
        <a:p>
          <a:endParaRPr lang="ru-RU"/>
        </a:p>
      </dgm:t>
    </dgm:pt>
    <dgm:pt modelId="{15E319EB-8264-4C53-9366-8573C88DD67E}" type="sibTrans" cxnId="{7D2D091A-2191-4D62-A5F1-D0838447E94D}">
      <dgm:prSet/>
      <dgm:spPr/>
      <dgm:t>
        <a:bodyPr/>
        <a:lstStyle/>
        <a:p>
          <a:endParaRPr lang="ru-RU"/>
        </a:p>
      </dgm:t>
    </dgm:pt>
    <dgm:pt modelId="{EAEEB262-E963-418A-962A-23FE63BC053F}">
      <dgm:prSet custT="1"/>
      <dgm:spPr/>
      <dgm:t>
        <a:bodyPr>
          <a:sp3d extrusionH="57150">
            <a:bevelT w="38100" h="38100" prst="relaxedInset"/>
          </a:sp3d>
        </a:bodyPr>
        <a:lstStyle/>
        <a:p>
          <a:pPr rtl="0"/>
          <a:r>
            <a:rPr lang="ru-RU" sz="1400" dirty="0" smtClean="0"/>
            <a:t>а также при необходимости с использованием ресурсов иных организаций (научные организации, медицинские, организации культуры, физкультурно-спортивные), обладающих ресурсами, необходимыми для осуществления обучения, проведения учебной и производственной практики и осуществления иных видов учебной деятельности, предусмотренных соответствующей образовательной программой.</a:t>
          </a:r>
          <a:endParaRPr lang="ru-RU" sz="1400" dirty="0"/>
        </a:p>
      </dgm:t>
    </dgm:pt>
    <dgm:pt modelId="{311278E0-DAF5-4DC5-B460-B0B834FD12D1}" type="parTrans" cxnId="{9A9B9049-2766-42FA-AFC7-0A12A4293A3F}">
      <dgm:prSet/>
      <dgm:spPr/>
      <dgm:t>
        <a:bodyPr/>
        <a:lstStyle/>
        <a:p>
          <a:endParaRPr lang="ru-RU"/>
        </a:p>
      </dgm:t>
    </dgm:pt>
    <dgm:pt modelId="{94CBA13D-A00F-4490-9D79-35C9D8B700EB}" type="sibTrans" cxnId="{9A9B9049-2766-42FA-AFC7-0A12A4293A3F}">
      <dgm:prSet/>
      <dgm:spPr/>
      <dgm:t>
        <a:bodyPr/>
        <a:lstStyle/>
        <a:p>
          <a:endParaRPr lang="ru-RU"/>
        </a:p>
      </dgm:t>
    </dgm:pt>
    <dgm:pt modelId="{76003DD2-9471-4F34-8DC0-FFFBF83FD2AB}" type="pres">
      <dgm:prSet presAssocID="{3DBF6E28-FCB7-4017-A346-F06BD05864B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03F223-F796-4659-90DA-FD7B23623CD9}" type="pres">
      <dgm:prSet presAssocID="{955E75FF-92D4-433D-BBCC-0BDEBDEE928A}" presName="linNode" presStyleCnt="0"/>
      <dgm:spPr/>
    </dgm:pt>
    <dgm:pt modelId="{C863E80D-6770-4ADB-BE9F-EC44CB13A522}" type="pres">
      <dgm:prSet presAssocID="{955E75FF-92D4-433D-BBCC-0BDEBDEE928A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776933-E255-4C7C-9E8A-63C9E318929C}" type="pres">
      <dgm:prSet presAssocID="{955E75FF-92D4-433D-BBCC-0BDEBDEE928A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23CC85-5056-4738-8C02-8E5B49295B0B}" type="presOf" srcId="{EADCD2A7-5F78-4FDF-B438-BF581A3489D7}" destId="{4F776933-E255-4C7C-9E8A-63C9E318929C}" srcOrd="0" destOrd="0" presId="urn:microsoft.com/office/officeart/2005/8/layout/vList5"/>
    <dgm:cxn modelId="{AF15EED9-8172-4339-9921-08A931C88CBA}" srcId="{3DBF6E28-FCB7-4017-A346-F06BD05864B5}" destId="{955E75FF-92D4-433D-BBCC-0BDEBDEE928A}" srcOrd="0" destOrd="0" parTransId="{16F1C039-BA4B-4C44-8DA7-38956302E477}" sibTransId="{DCFD31B7-65B4-4930-BB76-17311DD3E36D}"/>
    <dgm:cxn modelId="{BB8AF49F-6F66-42CE-9767-D988219A11B7}" type="presOf" srcId="{EAEEB262-E963-418A-962A-23FE63BC053F}" destId="{4F776933-E255-4C7C-9E8A-63C9E318929C}" srcOrd="0" destOrd="1" presId="urn:microsoft.com/office/officeart/2005/8/layout/vList5"/>
    <dgm:cxn modelId="{7D2D091A-2191-4D62-A5F1-D0838447E94D}" srcId="{955E75FF-92D4-433D-BBCC-0BDEBDEE928A}" destId="{EADCD2A7-5F78-4FDF-B438-BF581A3489D7}" srcOrd="0" destOrd="0" parTransId="{A551FD6D-C92B-47C5-B34C-B481E711EB26}" sibTransId="{15E319EB-8264-4C53-9366-8573C88DD67E}"/>
    <dgm:cxn modelId="{9A9B9049-2766-42FA-AFC7-0A12A4293A3F}" srcId="{955E75FF-92D4-433D-BBCC-0BDEBDEE928A}" destId="{EAEEB262-E963-418A-962A-23FE63BC053F}" srcOrd="1" destOrd="0" parTransId="{311278E0-DAF5-4DC5-B460-B0B834FD12D1}" sibTransId="{94CBA13D-A00F-4490-9D79-35C9D8B700EB}"/>
    <dgm:cxn modelId="{C63F5E79-096E-46AD-BDAF-F9E0A8BC6523}" type="presOf" srcId="{3DBF6E28-FCB7-4017-A346-F06BD05864B5}" destId="{76003DD2-9471-4F34-8DC0-FFFBF83FD2AB}" srcOrd="0" destOrd="0" presId="urn:microsoft.com/office/officeart/2005/8/layout/vList5"/>
    <dgm:cxn modelId="{EFAF49A6-7E93-4817-B24C-F545117B539F}" type="presOf" srcId="{955E75FF-92D4-433D-BBCC-0BDEBDEE928A}" destId="{C863E80D-6770-4ADB-BE9F-EC44CB13A522}" srcOrd="0" destOrd="0" presId="urn:microsoft.com/office/officeart/2005/8/layout/vList5"/>
    <dgm:cxn modelId="{85419ACB-88F5-47A8-B1EA-EA1DE82F03E2}" type="presParOf" srcId="{76003DD2-9471-4F34-8DC0-FFFBF83FD2AB}" destId="{8003F223-F796-4659-90DA-FD7B23623CD9}" srcOrd="0" destOrd="0" presId="urn:microsoft.com/office/officeart/2005/8/layout/vList5"/>
    <dgm:cxn modelId="{CF437E9D-A845-4B5D-91AD-02237C7A2D6C}" type="presParOf" srcId="{8003F223-F796-4659-90DA-FD7B23623CD9}" destId="{C863E80D-6770-4ADB-BE9F-EC44CB13A522}" srcOrd="0" destOrd="0" presId="urn:microsoft.com/office/officeart/2005/8/layout/vList5"/>
    <dgm:cxn modelId="{D4918710-41CB-4882-9A4C-0AD53B29F182}" type="presParOf" srcId="{8003F223-F796-4659-90DA-FD7B23623CD9}" destId="{4F776933-E255-4C7C-9E8A-63C9E318929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4290E93D-13BC-48B0-9986-FFE39CE514BD}" type="doc">
      <dgm:prSet loTypeId="urn:microsoft.com/office/officeart/2005/8/layout/hList1" loCatId="list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B40055E7-E2B9-4D27-9154-68309D6A5267}">
      <dgm:prSet custT="1"/>
      <dgm:spPr/>
      <dgm:t>
        <a:bodyPr/>
        <a:lstStyle/>
        <a:p>
          <a:pPr rtl="0"/>
          <a:r>
            <a:rPr lang="ru-RU" sz="1300" dirty="0" smtClean="0"/>
            <a:t>2. Использование сетевой формы реализации образовательных программ осуществляется на основании договора между организациями</a:t>
          </a:r>
          <a:endParaRPr lang="ru-RU" sz="1600" dirty="0"/>
        </a:p>
      </dgm:t>
    </dgm:pt>
    <dgm:pt modelId="{B020BE25-8217-4E97-87EA-89819A83F28D}" type="parTrans" cxnId="{E85F3443-8CC2-428F-94E9-ED808FE76188}">
      <dgm:prSet/>
      <dgm:spPr/>
      <dgm:t>
        <a:bodyPr/>
        <a:lstStyle/>
        <a:p>
          <a:endParaRPr lang="ru-RU"/>
        </a:p>
      </dgm:t>
    </dgm:pt>
    <dgm:pt modelId="{5A39D305-9E45-4522-8C0D-FE58E3E8CCE9}" type="sibTrans" cxnId="{E85F3443-8CC2-428F-94E9-ED808FE76188}">
      <dgm:prSet/>
      <dgm:spPr/>
      <dgm:t>
        <a:bodyPr/>
        <a:lstStyle/>
        <a:p>
          <a:endParaRPr lang="ru-RU"/>
        </a:p>
      </dgm:t>
    </dgm:pt>
    <dgm:pt modelId="{858283D1-B090-49B8-A0FB-0B5339BF22A9}">
      <dgm:prSet/>
      <dgm:spPr/>
      <dgm:t>
        <a:bodyPr/>
        <a:lstStyle/>
        <a:p>
          <a:pPr rtl="0"/>
          <a:r>
            <a:rPr lang="ru-RU" dirty="0" smtClean="0"/>
            <a:t>Для организации реализации образовательных программ с использованием сетевой формы несколькими организациями, осуществляющими образовательную деятельность, такие организации также совместно разрабатывают и утверждают образовательные программы.</a:t>
          </a:r>
          <a:endParaRPr lang="ru-RU" dirty="0"/>
        </a:p>
      </dgm:t>
    </dgm:pt>
    <dgm:pt modelId="{A33ADCA4-F1CA-4FC1-84D7-546363EB7054}" type="parTrans" cxnId="{105E001A-0D5A-4A16-AEB8-70E5899A1941}">
      <dgm:prSet/>
      <dgm:spPr/>
      <dgm:t>
        <a:bodyPr/>
        <a:lstStyle/>
        <a:p>
          <a:endParaRPr lang="ru-RU"/>
        </a:p>
      </dgm:t>
    </dgm:pt>
    <dgm:pt modelId="{17435D98-66C5-4ABA-A7A3-479C4084B503}" type="sibTrans" cxnId="{105E001A-0D5A-4A16-AEB8-70E5899A1941}">
      <dgm:prSet/>
      <dgm:spPr/>
      <dgm:t>
        <a:bodyPr/>
        <a:lstStyle/>
        <a:p>
          <a:endParaRPr lang="ru-RU"/>
        </a:p>
      </dgm:t>
    </dgm:pt>
    <dgm:pt modelId="{B2BC7FA3-0986-4597-BC21-3916F30D2356}" type="pres">
      <dgm:prSet presAssocID="{4290E93D-13BC-48B0-9986-FFE39CE514B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41E195-F869-49B4-AD92-44F0560C20E5}" type="pres">
      <dgm:prSet presAssocID="{B40055E7-E2B9-4D27-9154-68309D6A5267}" presName="composite" presStyleCnt="0"/>
      <dgm:spPr/>
    </dgm:pt>
    <dgm:pt modelId="{37A1D57A-3554-4771-8C35-0678B069A0E8}" type="pres">
      <dgm:prSet presAssocID="{B40055E7-E2B9-4D27-9154-68309D6A5267}" presName="parTx" presStyleLbl="alignNode1" presStyleIdx="0" presStyleCnt="2" custScaleY="229219" custLinFactNeighborX="-509" custLinFactNeighborY="-47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1CFE14-0C19-4693-B5D6-811294E57340}" type="pres">
      <dgm:prSet presAssocID="{B40055E7-E2B9-4D27-9154-68309D6A5267}" presName="desTx" presStyleLbl="alignAccFollowNode1" presStyleIdx="0" presStyleCnt="2">
        <dgm:presLayoutVars>
          <dgm:bulletEnabled val="1"/>
        </dgm:presLayoutVars>
      </dgm:prSet>
      <dgm:spPr/>
    </dgm:pt>
    <dgm:pt modelId="{EE69EAF7-0037-47DC-9282-81AFC318F33E}" type="pres">
      <dgm:prSet presAssocID="{5A39D305-9E45-4522-8C0D-FE58E3E8CCE9}" presName="space" presStyleCnt="0"/>
      <dgm:spPr/>
    </dgm:pt>
    <dgm:pt modelId="{27A5DE81-C425-4A84-814A-3EF5E99189F1}" type="pres">
      <dgm:prSet presAssocID="{858283D1-B090-49B8-A0FB-0B5339BF22A9}" presName="composite" presStyleCnt="0"/>
      <dgm:spPr/>
    </dgm:pt>
    <dgm:pt modelId="{E285C332-AD3A-4516-802A-70E3003858D5}" type="pres">
      <dgm:prSet presAssocID="{858283D1-B090-49B8-A0FB-0B5339BF22A9}" presName="parTx" presStyleLbl="alignNode1" presStyleIdx="1" presStyleCnt="2" custScaleX="101196" custScaleY="22734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F82BC3-E79D-4D86-A5A2-C023EC01B79B}" type="pres">
      <dgm:prSet presAssocID="{858283D1-B090-49B8-A0FB-0B5339BF22A9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62C7B6EF-D50F-4F66-B04A-C3B7640CEC86}" type="presOf" srcId="{B40055E7-E2B9-4D27-9154-68309D6A5267}" destId="{37A1D57A-3554-4771-8C35-0678B069A0E8}" srcOrd="0" destOrd="0" presId="urn:microsoft.com/office/officeart/2005/8/layout/hList1"/>
    <dgm:cxn modelId="{E32B0FF3-0DB0-4779-8BAB-8A0F815A5B86}" type="presOf" srcId="{858283D1-B090-49B8-A0FB-0B5339BF22A9}" destId="{E285C332-AD3A-4516-802A-70E3003858D5}" srcOrd="0" destOrd="0" presId="urn:microsoft.com/office/officeart/2005/8/layout/hList1"/>
    <dgm:cxn modelId="{F8D52980-1AFB-44E7-BD2E-473C639976A9}" type="presOf" srcId="{4290E93D-13BC-48B0-9986-FFE39CE514BD}" destId="{B2BC7FA3-0986-4597-BC21-3916F30D2356}" srcOrd="0" destOrd="0" presId="urn:microsoft.com/office/officeart/2005/8/layout/hList1"/>
    <dgm:cxn modelId="{E85F3443-8CC2-428F-94E9-ED808FE76188}" srcId="{4290E93D-13BC-48B0-9986-FFE39CE514BD}" destId="{B40055E7-E2B9-4D27-9154-68309D6A5267}" srcOrd="0" destOrd="0" parTransId="{B020BE25-8217-4E97-87EA-89819A83F28D}" sibTransId="{5A39D305-9E45-4522-8C0D-FE58E3E8CCE9}"/>
    <dgm:cxn modelId="{105E001A-0D5A-4A16-AEB8-70E5899A1941}" srcId="{4290E93D-13BC-48B0-9986-FFE39CE514BD}" destId="{858283D1-B090-49B8-A0FB-0B5339BF22A9}" srcOrd="1" destOrd="0" parTransId="{A33ADCA4-F1CA-4FC1-84D7-546363EB7054}" sibTransId="{17435D98-66C5-4ABA-A7A3-479C4084B503}"/>
    <dgm:cxn modelId="{FB4F0431-937A-4191-91B6-F474244A9619}" type="presParOf" srcId="{B2BC7FA3-0986-4597-BC21-3916F30D2356}" destId="{BE41E195-F869-49B4-AD92-44F0560C20E5}" srcOrd="0" destOrd="0" presId="urn:microsoft.com/office/officeart/2005/8/layout/hList1"/>
    <dgm:cxn modelId="{47C67B86-A166-468C-8612-7A38F8BC4C07}" type="presParOf" srcId="{BE41E195-F869-49B4-AD92-44F0560C20E5}" destId="{37A1D57A-3554-4771-8C35-0678B069A0E8}" srcOrd="0" destOrd="0" presId="urn:microsoft.com/office/officeart/2005/8/layout/hList1"/>
    <dgm:cxn modelId="{7B4BC2F4-50B2-418C-A714-1F4B32A6FD71}" type="presParOf" srcId="{BE41E195-F869-49B4-AD92-44F0560C20E5}" destId="{CF1CFE14-0C19-4693-B5D6-811294E57340}" srcOrd="1" destOrd="0" presId="urn:microsoft.com/office/officeart/2005/8/layout/hList1"/>
    <dgm:cxn modelId="{99A2D4F6-DC5E-491D-9139-F9823D72F977}" type="presParOf" srcId="{B2BC7FA3-0986-4597-BC21-3916F30D2356}" destId="{EE69EAF7-0037-47DC-9282-81AFC318F33E}" srcOrd="1" destOrd="0" presId="urn:microsoft.com/office/officeart/2005/8/layout/hList1"/>
    <dgm:cxn modelId="{FA4649FE-CF8F-4202-BE5A-FB49B3A2CB18}" type="presParOf" srcId="{B2BC7FA3-0986-4597-BC21-3916F30D2356}" destId="{27A5DE81-C425-4A84-814A-3EF5E99189F1}" srcOrd="2" destOrd="0" presId="urn:microsoft.com/office/officeart/2005/8/layout/hList1"/>
    <dgm:cxn modelId="{135A1C37-B167-4255-8BB8-0B39C194A17D}" type="presParOf" srcId="{27A5DE81-C425-4A84-814A-3EF5E99189F1}" destId="{E285C332-AD3A-4516-802A-70E3003858D5}" srcOrd="0" destOrd="0" presId="urn:microsoft.com/office/officeart/2005/8/layout/hList1"/>
    <dgm:cxn modelId="{F282C92B-782F-4E18-9ABD-32AA11476DD9}" type="presParOf" srcId="{27A5DE81-C425-4A84-814A-3EF5E99189F1}" destId="{94F82BC3-E79D-4D86-A5A2-C023EC01B79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A4ADD215-EEA5-481D-8418-3DB506DF919A}" type="doc">
      <dgm:prSet loTypeId="urn:microsoft.com/office/officeart/2005/8/layout/hierarchy4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F79454-AD88-42B3-8D68-17D540EE7903}">
      <dgm:prSet phldrT="[Текст]" custT="1"/>
      <dgm:spPr/>
      <dgm:t>
        <a:bodyPr/>
        <a:lstStyle/>
        <a:p>
          <a:r>
            <a:rPr lang="ru-RU" sz="1800" dirty="0" smtClean="0"/>
            <a:t>1. В Российской Федерации образование может быть получено:</a:t>
          </a:r>
          <a:endParaRPr lang="ru-RU" sz="1800" dirty="0"/>
        </a:p>
      </dgm:t>
    </dgm:pt>
    <dgm:pt modelId="{2E17849A-1B3A-4CD9-AE01-06CFD093B9FD}" type="parTrans" cxnId="{66FEF808-8232-4380-ADB4-5188667E8802}">
      <dgm:prSet/>
      <dgm:spPr/>
      <dgm:t>
        <a:bodyPr/>
        <a:lstStyle/>
        <a:p>
          <a:endParaRPr lang="ru-RU"/>
        </a:p>
      </dgm:t>
    </dgm:pt>
    <dgm:pt modelId="{599A4A8A-5267-44F7-AB65-4B1AFA6DB445}" type="sibTrans" cxnId="{66FEF808-8232-4380-ADB4-5188667E8802}">
      <dgm:prSet/>
      <dgm:spPr/>
      <dgm:t>
        <a:bodyPr/>
        <a:lstStyle/>
        <a:p>
          <a:endParaRPr lang="ru-RU"/>
        </a:p>
      </dgm:t>
    </dgm:pt>
    <dgm:pt modelId="{13DD4CB9-F8EF-4BF6-8AD1-1146F65A9E69}">
      <dgm:prSet phldrT="[Текст]"/>
      <dgm:spPr/>
      <dgm:t>
        <a:bodyPr/>
        <a:lstStyle/>
        <a:p>
          <a:r>
            <a:rPr lang="ru-RU" dirty="0" smtClean="0"/>
            <a:t>1) в организациях, осуществляющих образовательную деятельность;</a:t>
          </a:r>
          <a:endParaRPr lang="ru-RU" dirty="0"/>
        </a:p>
      </dgm:t>
    </dgm:pt>
    <dgm:pt modelId="{76A7E5E6-AF3A-44AA-8770-A021AA6E07EE}" type="parTrans" cxnId="{3D1736F0-958B-46C3-9775-CEC40B6C8005}">
      <dgm:prSet/>
      <dgm:spPr/>
      <dgm:t>
        <a:bodyPr/>
        <a:lstStyle/>
        <a:p>
          <a:endParaRPr lang="ru-RU"/>
        </a:p>
      </dgm:t>
    </dgm:pt>
    <dgm:pt modelId="{CCAFA5BA-D331-4656-8266-34A09779A6A1}" type="sibTrans" cxnId="{3D1736F0-958B-46C3-9775-CEC40B6C8005}">
      <dgm:prSet/>
      <dgm:spPr/>
      <dgm:t>
        <a:bodyPr/>
        <a:lstStyle/>
        <a:p>
          <a:endParaRPr lang="ru-RU"/>
        </a:p>
      </dgm:t>
    </dgm:pt>
    <dgm:pt modelId="{D9FCF8CC-9642-428B-9EAB-FE064771EA2A}">
      <dgm:prSet phldrT="[Текст]" custT="1"/>
      <dgm:spPr/>
      <dgm:t>
        <a:bodyPr/>
        <a:lstStyle/>
        <a:p>
          <a:r>
            <a:rPr lang="ru-RU" sz="1100" dirty="0" smtClean="0"/>
            <a:t>2. Обучение в организациях, осуществляющих образовательную деятельность, осуществляется в очной, очно-заочной или заочной форме.</a:t>
          </a:r>
          <a:endParaRPr lang="ru-RU" sz="1100" dirty="0"/>
        </a:p>
      </dgm:t>
    </dgm:pt>
    <dgm:pt modelId="{7E9D9278-1240-4C7D-826E-703714CA4DF2}" type="parTrans" cxnId="{95EBBFE3-A0FF-45E0-8A3E-FE2CF0197963}">
      <dgm:prSet/>
      <dgm:spPr/>
      <dgm:t>
        <a:bodyPr/>
        <a:lstStyle/>
        <a:p>
          <a:endParaRPr lang="ru-RU"/>
        </a:p>
      </dgm:t>
    </dgm:pt>
    <dgm:pt modelId="{0CD5C8EB-7A3B-4962-9E48-BE4E8FCE65C2}" type="sibTrans" cxnId="{95EBBFE3-A0FF-45E0-8A3E-FE2CF0197963}">
      <dgm:prSet/>
      <dgm:spPr/>
      <dgm:t>
        <a:bodyPr/>
        <a:lstStyle/>
        <a:p>
          <a:endParaRPr lang="ru-RU"/>
        </a:p>
      </dgm:t>
    </dgm:pt>
    <dgm:pt modelId="{287329DA-B190-4CC1-B22B-14904039E248}">
      <dgm:prSet phldrT="[Текст]" custT="1"/>
      <dgm:spPr/>
      <dgm:t>
        <a:bodyPr/>
        <a:lstStyle/>
        <a:p>
          <a:r>
            <a:rPr lang="ru-RU" sz="1000" dirty="0" smtClean="0"/>
            <a:t>3. Обучение в форме семейного образования и самообразования осуществляется с правом последующего прохождения промежуточной и государственной итоговой аттестации в организациях, осуществляющих образовательную деятельность.</a:t>
          </a:r>
          <a:endParaRPr lang="ru-RU" sz="1000" dirty="0"/>
        </a:p>
      </dgm:t>
    </dgm:pt>
    <dgm:pt modelId="{BFA91B5F-0602-4508-8F0F-011056CE762B}" type="parTrans" cxnId="{EC8F2D83-9013-4EE7-BD5A-4694D18F8E4C}">
      <dgm:prSet/>
      <dgm:spPr/>
      <dgm:t>
        <a:bodyPr/>
        <a:lstStyle/>
        <a:p>
          <a:endParaRPr lang="ru-RU"/>
        </a:p>
      </dgm:t>
    </dgm:pt>
    <dgm:pt modelId="{8E10C65F-95C6-4E96-AB5C-9C4978B47213}" type="sibTrans" cxnId="{EC8F2D83-9013-4EE7-BD5A-4694D18F8E4C}">
      <dgm:prSet/>
      <dgm:spPr/>
      <dgm:t>
        <a:bodyPr/>
        <a:lstStyle/>
        <a:p>
          <a:endParaRPr lang="ru-RU"/>
        </a:p>
      </dgm:t>
    </dgm:pt>
    <dgm:pt modelId="{7FFFD7ED-933A-4297-81DA-7FDEEAD2F7E3}">
      <dgm:prSet phldrT="[Текст]"/>
      <dgm:spPr/>
      <dgm:t>
        <a:bodyPr/>
        <a:lstStyle/>
        <a:p>
          <a:r>
            <a:rPr lang="ru-RU" dirty="0" smtClean="0"/>
            <a:t>2) вне организаций, осуществляющих образовательную деятельность (в форме семейного образования и самообразования).</a:t>
          </a:r>
          <a:endParaRPr lang="ru-RU" dirty="0"/>
        </a:p>
      </dgm:t>
    </dgm:pt>
    <dgm:pt modelId="{D1549472-90C1-4FD7-9B24-DA768AE85671}" type="parTrans" cxnId="{20CACD79-D405-4132-BC9C-6D01B2E45477}">
      <dgm:prSet/>
      <dgm:spPr/>
      <dgm:t>
        <a:bodyPr/>
        <a:lstStyle/>
        <a:p>
          <a:endParaRPr lang="ru-RU"/>
        </a:p>
      </dgm:t>
    </dgm:pt>
    <dgm:pt modelId="{BA1333A8-9315-4C53-841A-1A42BE817518}" type="sibTrans" cxnId="{20CACD79-D405-4132-BC9C-6D01B2E45477}">
      <dgm:prSet/>
      <dgm:spPr/>
      <dgm:t>
        <a:bodyPr/>
        <a:lstStyle/>
        <a:p>
          <a:endParaRPr lang="ru-RU"/>
        </a:p>
      </dgm:t>
    </dgm:pt>
    <dgm:pt modelId="{97BE603D-5A26-40BF-A569-507562117B19}">
      <dgm:prSet phldrT="[Текст]"/>
      <dgm:spPr/>
      <dgm:t>
        <a:bodyPr/>
        <a:lstStyle/>
        <a:p>
          <a:r>
            <a:rPr lang="ru-RU" dirty="0" smtClean="0"/>
            <a:t>4. Допускается сочетание различных форм получения образования и форм обучения.</a:t>
          </a:r>
          <a:endParaRPr lang="ru-RU" dirty="0"/>
        </a:p>
      </dgm:t>
    </dgm:pt>
    <dgm:pt modelId="{DA22E3C9-D9B4-4321-9996-74A8DC36349E}" type="parTrans" cxnId="{1A616A67-70DD-42BC-8217-3665B4E1EA70}">
      <dgm:prSet/>
      <dgm:spPr/>
      <dgm:t>
        <a:bodyPr/>
        <a:lstStyle/>
        <a:p>
          <a:endParaRPr lang="ru-RU"/>
        </a:p>
      </dgm:t>
    </dgm:pt>
    <dgm:pt modelId="{6B793CC8-4448-4058-AD83-80BCD70724B7}" type="sibTrans" cxnId="{1A616A67-70DD-42BC-8217-3665B4E1EA70}">
      <dgm:prSet/>
      <dgm:spPr/>
      <dgm:t>
        <a:bodyPr/>
        <a:lstStyle/>
        <a:p>
          <a:endParaRPr lang="ru-RU"/>
        </a:p>
      </dgm:t>
    </dgm:pt>
    <dgm:pt modelId="{E6D5E6F6-A19C-4D1A-BB3A-30D925911BF6}" type="pres">
      <dgm:prSet presAssocID="{A4ADD215-EEA5-481D-8418-3DB506DF919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51ABA3F-DB3A-46BE-9DE2-8D119999C655}" type="pres">
      <dgm:prSet presAssocID="{D3F79454-AD88-42B3-8D68-17D540EE7903}" presName="vertOne" presStyleCnt="0"/>
      <dgm:spPr/>
    </dgm:pt>
    <dgm:pt modelId="{7BF592C6-1234-43BF-9EBE-19E96209D83E}" type="pres">
      <dgm:prSet presAssocID="{D3F79454-AD88-42B3-8D68-17D540EE7903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2BCFB06-11E8-4FE6-BB9D-36D672338A4C}" type="pres">
      <dgm:prSet presAssocID="{D3F79454-AD88-42B3-8D68-17D540EE7903}" presName="parTransOne" presStyleCnt="0"/>
      <dgm:spPr/>
    </dgm:pt>
    <dgm:pt modelId="{ADFC5B49-8CE8-4E05-AD03-8555838E639B}" type="pres">
      <dgm:prSet presAssocID="{D3F79454-AD88-42B3-8D68-17D540EE7903}" presName="horzOne" presStyleCnt="0"/>
      <dgm:spPr/>
    </dgm:pt>
    <dgm:pt modelId="{F10EA1BD-7500-45F8-AE3B-0C0FD646FB16}" type="pres">
      <dgm:prSet presAssocID="{13DD4CB9-F8EF-4BF6-8AD1-1146F65A9E69}" presName="vertTwo" presStyleCnt="0"/>
      <dgm:spPr/>
    </dgm:pt>
    <dgm:pt modelId="{4E622E13-72F5-4AC9-BCC2-FF62395F77CD}" type="pres">
      <dgm:prSet presAssocID="{13DD4CB9-F8EF-4BF6-8AD1-1146F65A9E69}" presName="txTwo" presStyleLbl="node2" presStyleIdx="0" presStyleCnt="2" custScaleX="788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9B4F0E6-B56B-4113-9CA7-B8A2AF5EBDC8}" type="pres">
      <dgm:prSet presAssocID="{13DD4CB9-F8EF-4BF6-8AD1-1146F65A9E69}" presName="parTransTwo" presStyleCnt="0"/>
      <dgm:spPr/>
    </dgm:pt>
    <dgm:pt modelId="{CFDA2503-BB1B-4443-A806-7FF7D9043BD9}" type="pres">
      <dgm:prSet presAssocID="{13DD4CB9-F8EF-4BF6-8AD1-1146F65A9E69}" presName="horzTwo" presStyleCnt="0"/>
      <dgm:spPr/>
    </dgm:pt>
    <dgm:pt modelId="{E90A6E6A-6057-401B-ADD9-D35D7A73C118}" type="pres">
      <dgm:prSet presAssocID="{D9FCF8CC-9642-428B-9EAB-FE064771EA2A}" presName="vertThree" presStyleCnt="0"/>
      <dgm:spPr/>
    </dgm:pt>
    <dgm:pt modelId="{D12484A5-3ED5-4AF6-B550-6F6EFB056FDA}" type="pres">
      <dgm:prSet presAssocID="{D9FCF8CC-9642-428B-9EAB-FE064771EA2A}" presName="txThree" presStyleLbl="node3" presStyleIdx="0" presStyleCnt="3" custScaleX="260019" custLinFactNeighborX="47207" custLinFactNeighborY="-44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8539B2E-D3BD-48E8-A0CA-E321B4BCA28D}" type="pres">
      <dgm:prSet presAssocID="{D9FCF8CC-9642-428B-9EAB-FE064771EA2A}" presName="horzThree" presStyleCnt="0"/>
      <dgm:spPr/>
    </dgm:pt>
    <dgm:pt modelId="{8AD1DC5D-EAA8-498E-B91F-963C859D5734}" type="pres">
      <dgm:prSet presAssocID="{0CD5C8EB-7A3B-4962-9E48-BE4E8FCE65C2}" presName="sibSpaceThree" presStyleCnt="0"/>
      <dgm:spPr/>
    </dgm:pt>
    <dgm:pt modelId="{1A850E27-9A6E-4889-99D1-7552EBCC44E1}" type="pres">
      <dgm:prSet presAssocID="{287329DA-B190-4CC1-B22B-14904039E248}" presName="vertThree" presStyleCnt="0"/>
      <dgm:spPr/>
    </dgm:pt>
    <dgm:pt modelId="{91DE4545-03C4-44E0-99E0-CFD6C1DBFEE5}" type="pres">
      <dgm:prSet presAssocID="{287329DA-B190-4CC1-B22B-14904039E248}" presName="txThree" presStyleLbl="node3" presStyleIdx="1" presStyleCnt="3" custScaleX="308008" custLinFactX="20893" custLinFactNeighborX="100000" custLinFactNeighborY="-44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44EAEC-CAC9-450A-87C5-101F5D6FD60E}" type="pres">
      <dgm:prSet presAssocID="{287329DA-B190-4CC1-B22B-14904039E248}" presName="horzThree" presStyleCnt="0"/>
      <dgm:spPr/>
    </dgm:pt>
    <dgm:pt modelId="{95C2EFD3-81DB-4E0E-AD28-6621EC23BEAB}" type="pres">
      <dgm:prSet presAssocID="{CCAFA5BA-D331-4656-8266-34A09779A6A1}" presName="sibSpaceTwo" presStyleCnt="0"/>
      <dgm:spPr/>
    </dgm:pt>
    <dgm:pt modelId="{0E550CF9-FC88-4D07-802B-56C3BD522179}" type="pres">
      <dgm:prSet presAssocID="{7FFFD7ED-933A-4297-81DA-7FDEEAD2F7E3}" presName="vertTwo" presStyleCnt="0"/>
      <dgm:spPr/>
    </dgm:pt>
    <dgm:pt modelId="{67D09C71-036F-418C-B350-980073031934}" type="pres">
      <dgm:prSet presAssocID="{7FFFD7ED-933A-4297-81DA-7FDEEAD2F7E3}" presName="txTwo" presStyleLbl="node2" presStyleIdx="1" presStyleCnt="2" custScaleX="2228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BD878F-7DFE-439B-BC10-DBD57E83E357}" type="pres">
      <dgm:prSet presAssocID="{7FFFD7ED-933A-4297-81DA-7FDEEAD2F7E3}" presName="parTransTwo" presStyleCnt="0"/>
      <dgm:spPr/>
    </dgm:pt>
    <dgm:pt modelId="{FBDBA194-1081-4F44-B6C5-024F9220E548}" type="pres">
      <dgm:prSet presAssocID="{7FFFD7ED-933A-4297-81DA-7FDEEAD2F7E3}" presName="horzTwo" presStyleCnt="0"/>
      <dgm:spPr/>
    </dgm:pt>
    <dgm:pt modelId="{2360819E-C6EE-4543-BF31-F4E858215F43}" type="pres">
      <dgm:prSet presAssocID="{97BE603D-5A26-40BF-A569-507562117B19}" presName="vertThree" presStyleCnt="0"/>
      <dgm:spPr/>
    </dgm:pt>
    <dgm:pt modelId="{AAE311FA-E6D6-48D1-992F-EFA5DD4CAA9A}" type="pres">
      <dgm:prSet presAssocID="{97BE603D-5A26-40BF-A569-507562117B19}" presName="txThree" presStyleLbl="node3" presStyleIdx="2" presStyleCnt="3" custScaleX="158054" custLinFactNeighborX="71120" custLinFactNeighborY="-44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9805991-3151-4C69-9D39-0CA2259BC8F1}" type="pres">
      <dgm:prSet presAssocID="{97BE603D-5A26-40BF-A569-507562117B19}" presName="horzThree" presStyleCnt="0"/>
      <dgm:spPr/>
    </dgm:pt>
  </dgm:ptLst>
  <dgm:cxnLst>
    <dgm:cxn modelId="{20CACD79-D405-4132-BC9C-6D01B2E45477}" srcId="{D3F79454-AD88-42B3-8D68-17D540EE7903}" destId="{7FFFD7ED-933A-4297-81DA-7FDEEAD2F7E3}" srcOrd="1" destOrd="0" parTransId="{D1549472-90C1-4FD7-9B24-DA768AE85671}" sibTransId="{BA1333A8-9315-4C53-841A-1A42BE817518}"/>
    <dgm:cxn modelId="{66FEF808-8232-4380-ADB4-5188667E8802}" srcId="{A4ADD215-EEA5-481D-8418-3DB506DF919A}" destId="{D3F79454-AD88-42B3-8D68-17D540EE7903}" srcOrd="0" destOrd="0" parTransId="{2E17849A-1B3A-4CD9-AE01-06CFD093B9FD}" sibTransId="{599A4A8A-5267-44F7-AB65-4B1AFA6DB445}"/>
    <dgm:cxn modelId="{EC8F2D83-9013-4EE7-BD5A-4694D18F8E4C}" srcId="{13DD4CB9-F8EF-4BF6-8AD1-1146F65A9E69}" destId="{287329DA-B190-4CC1-B22B-14904039E248}" srcOrd="1" destOrd="0" parTransId="{BFA91B5F-0602-4508-8F0F-011056CE762B}" sibTransId="{8E10C65F-95C6-4E96-AB5C-9C4978B47213}"/>
    <dgm:cxn modelId="{69AB636D-89EA-477E-AC37-A5EA6F9E206A}" type="presOf" srcId="{287329DA-B190-4CC1-B22B-14904039E248}" destId="{91DE4545-03C4-44E0-99E0-CFD6C1DBFEE5}" srcOrd="0" destOrd="0" presId="urn:microsoft.com/office/officeart/2005/8/layout/hierarchy4"/>
    <dgm:cxn modelId="{4A8410DD-B345-4BA4-95AE-C9CDE25FCA28}" type="presOf" srcId="{A4ADD215-EEA5-481D-8418-3DB506DF919A}" destId="{E6D5E6F6-A19C-4D1A-BB3A-30D925911BF6}" srcOrd="0" destOrd="0" presId="urn:microsoft.com/office/officeart/2005/8/layout/hierarchy4"/>
    <dgm:cxn modelId="{3D1736F0-958B-46C3-9775-CEC40B6C8005}" srcId="{D3F79454-AD88-42B3-8D68-17D540EE7903}" destId="{13DD4CB9-F8EF-4BF6-8AD1-1146F65A9E69}" srcOrd="0" destOrd="0" parTransId="{76A7E5E6-AF3A-44AA-8770-A021AA6E07EE}" sibTransId="{CCAFA5BA-D331-4656-8266-34A09779A6A1}"/>
    <dgm:cxn modelId="{95EBBFE3-A0FF-45E0-8A3E-FE2CF0197963}" srcId="{13DD4CB9-F8EF-4BF6-8AD1-1146F65A9E69}" destId="{D9FCF8CC-9642-428B-9EAB-FE064771EA2A}" srcOrd="0" destOrd="0" parTransId="{7E9D9278-1240-4C7D-826E-703714CA4DF2}" sibTransId="{0CD5C8EB-7A3B-4962-9E48-BE4E8FCE65C2}"/>
    <dgm:cxn modelId="{1A616A67-70DD-42BC-8217-3665B4E1EA70}" srcId="{7FFFD7ED-933A-4297-81DA-7FDEEAD2F7E3}" destId="{97BE603D-5A26-40BF-A569-507562117B19}" srcOrd="0" destOrd="0" parTransId="{DA22E3C9-D9B4-4321-9996-74A8DC36349E}" sibTransId="{6B793CC8-4448-4058-AD83-80BCD70724B7}"/>
    <dgm:cxn modelId="{F390BA85-240F-4A78-89A6-B58FB804812C}" type="presOf" srcId="{97BE603D-5A26-40BF-A569-507562117B19}" destId="{AAE311FA-E6D6-48D1-992F-EFA5DD4CAA9A}" srcOrd="0" destOrd="0" presId="urn:microsoft.com/office/officeart/2005/8/layout/hierarchy4"/>
    <dgm:cxn modelId="{5A3DCAF7-F31C-4291-8926-6DBFB68C99C3}" type="presOf" srcId="{D9FCF8CC-9642-428B-9EAB-FE064771EA2A}" destId="{D12484A5-3ED5-4AF6-B550-6F6EFB056FDA}" srcOrd="0" destOrd="0" presId="urn:microsoft.com/office/officeart/2005/8/layout/hierarchy4"/>
    <dgm:cxn modelId="{9FBF9BAA-41C8-4FBA-BDBD-8792C302EBD1}" type="presOf" srcId="{7FFFD7ED-933A-4297-81DA-7FDEEAD2F7E3}" destId="{67D09C71-036F-418C-B350-980073031934}" srcOrd="0" destOrd="0" presId="urn:microsoft.com/office/officeart/2005/8/layout/hierarchy4"/>
    <dgm:cxn modelId="{64A17CE6-6930-4614-B140-D2486818C09C}" type="presOf" srcId="{D3F79454-AD88-42B3-8D68-17D540EE7903}" destId="{7BF592C6-1234-43BF-9EBE-19E96209D83E}" srcOrd="0" destOrd="0" presId="urn:microsoft.com/office/officeart/2005/8/layout/hierarchy4"/>
    <dgm:cxn modelId="{C512650B-73A4-4A41-AB19-79B24AFBBE4C}" type="presOf" srcId="{13DD4CB9-F8EF-4BF6-8AD1-1146F65A9E69}" destId="{4E622E13-72F5-4AC9-BCC2-FF62395F77CD}" srcOrd="0" destOrd="0" presId="urn:microsoft.com/office/officeart/2005/8/layout/hierarchy4"/>
    <dgm:cxn modelId="{63122769-989F-48A8-90F1-AD7B328F0EF1}" type="presParOf" srcId="{E6D5E6F6-A19C-4D1A-BB3A-30D925911BF6}" destId="{551ABA3F-DB3A-46BE-9DE2-8D119999C655}" srcOrd="0" destOrd="0" presId="urn:microsoft.com/office/officeart/2005/8/layout/hierarchy4"/>
    <dgm:cxn modelId="{5775D6B0-4696-4E05-B5BD-75BE57C30270}" type="presParOf" srcId="{551ABA3F-DB3A-46BE-9DE2-8D119999C655}" destId="{7BF592C6-1234-43BF-9EBE-19E96209D83E}" srcOrd="0" destOrd="0" presId="urn:microsoft.com/office/officeart/2005/8/layout/hierarchy4"/>
    <dgm:cxn modelId="{43AAD280-1522-4FFE-9480-03210578BE86}" type="presParOf" srcId="{551ABA3F-DB3A-46BE-9DE2-8D119999C655}" destId="{D2BCFB06-11E8-4FE6-BB9D-36D672338A4C}" srcOrd="1" destOrd="0" presId="urn:microsoft.com/office/officeart/2005/8/layout/hierarchy4"/>
    <dgm:cxn modelId="{E1B21B3F-2E87-43C6-8ED0-2F0CF974AB17}" type="presParOf" srcId="{551ABA3F-DB3A-46BE-9DE2-8D119999C655}" destId="{ADFC5B49-8CE8-4E05-AD03-8555838E639B}" srcOrd="2" destOrd="0" presId="urn:microsoft.com/office/officeart/2005/8/layout/hierarchy4"/>
    <dgm:cxn modelId="{1FDEDAF9-2416-4DA4-A388-9AC488B399A7}" type="presParOf" srcId="{ADFC5B49-8CE8-4E05-AD03-8555838E639B}" destId="{F10EA1BD-7500-45F8-AE3B-0C0FD646FB16}" srcOrd="0" destOrd="0" presId="urn:microsoft.com/office/officeart/2005/8/layout/hierarchy4"/>
    <dgm:cxn modelId="{BA875BE5-35FC-4033-ACE9-DDE6715A3C9C}" type="presParOf" srcId="{F10EA1BD-7500-45F8-AE3B-0C0FD646FB16}" destId="{4E622E13-72F5-4AC9-BCC2-FF62395F77CD}" srcOrd="0" destOrd="0" presId="urn:microsoft.com/office/officeart/2005/8/layout/hierarchy4"/>
    <dgm:cxn modelId="{035EB46F-ED6F-40A2-B9A7-0844CEDE0AE9}" type="presParOf" srcId="{F10EA1BD-7500-45F8-AE3B-0C0FD646FB16}" destId="{59B4F0E6-B56B-4113-9CA7-B8A2AF5EBDC8}" srcOrd="1" destOrd="0" presId="urn:microsoft.com/office/officeart/2005/8/layout/hierarchy4"/>
    <dgm:cxn modelId="{DE3040F9-9D7E-40DC-B4E0-865FF4DB2B2D}" type="presParOf" srcId="{F10EA1BD-7500-45F8-AE3B-0C0FD646FB16}" destId="{CFDA2503-BB1B-4443-A806-7FF7D9043BD9}" srcOrd="2" destOrd="0" presId="urn:microsoft.com/office/officeart/2005/8/layout/hierarchy4"/>
    <dgm:cxn modelId="{C90DBE85-620F-4A88-BC26-8FCDB74EC5E6}" type="presParOf" srcId="{CFDA2503-BB1B-4443-A806-7FF7D9043BD9}" destId="{E90A6E6A-6057-401B-ADD9-D35D7A73C118}" srcOrd="0" destOrd="0" presId="urn:microsoft.com/office/officeart/2005/8/layout/hierarchy4"/>
    <dgm:cxn modelId="{54B8AE63-82D8-4C80-89C3-C1054D0BD45B}" type="presParOf" srcId="{E90A6E6A-6057-401B-ADD9-D35D7A73C118}" destId="{D12484A5-3ED5-4AF6-B550-6F6EFB056FDA}" srcOrd="0" destOrd="0" presId="urn:microsoft.com/office/officeart/2005/8/layout/hierarchy4"/>
    <dgm:cxn modelId="{720D443E-3CE2-4ED8-8C37-2E0FC5D255A7}" type="presParOf" srcId="{E90A6E6A-6057-401B-ADD9-D35D7A73C118}" destId="{C8539B2E-D3BD-48E8-A0CA-E321B4BCA28D}" srcOrd="1" destOrd="0" presId="urn:microsoft.com/office/officeart/2005/8/layout/hierarchy4"/>
    <dgm:cxn modelId="{31B82781-4185-4B4E-810D-40D3D7959B79}" type="presParOf" srcId="{CFDA2503-BB1B-4443-A806-7FF7D9043BD9}" destId="{8AD1DC5D-EAA8-498E-B91F-963C859D5734}" srcOrd="1" destOrd="0" presId="urn:microsoft.com/office/officeart/2005/8/layout/hierarchy4"/>
    <dgm:cxn modelId="{B6A4C780-ED13-47EC-9AEC-B9D4EDB11309}" type="presParOf" srcId="{CFDA2503-BB1B-4443-A806-7FF7D9043BD9}" destId="{1A850E27-9A6E-4889-99D1-7552EBCC44E1}" srcOrd="2" destOrd="0" presId="urn:microsoft.com/office/officeart/2005/8/layout/hierarchy4"/>
    <dgm:cxn modelId="{4CC0BF3E-49C7-4234-BAB9-0A459EAF0D9F}" type="presParOf" srcId="{1A850E27-9A6E-4889-99D1-7552EBCC44E1}" destId="{91DE4545-03C4-44E0-99E0-CFD6C1DBFEE5}" srcOrd="0" destOrd="0" presId="urn:microsoft.com/office/officeart/2005/8/layout/hierarchy4"/>
    <dgm:cxn modelId="{627106A2-907A-4849-A601-F5D835F63063}" type="presParOf" srcId="{1A850E27-9A6E-4889-99D1-7552EBCC44E1}" destId="{3E44EAEC-CAC9-450A-87C5-101F5D6FD60E}" srcOrd="1" destOrd="0" presId="urn:microsoft.com/office/officeart/2005/8/layout/hierarchy4"/>
    <dgm:cxn modelId="{26834820-7274-44D7-ACE5-EDB237CB0EAF}" type="presParOf" srcId="{ADFC5B49-8CE8-4E05-AD03-8555838E639B}" destId="{95C2EFD3-81DB-4E0E-AD28-6621EC23BEAB}" srcOrd="1" destOrd="0" presId="urn:microsoft.com/office/officeart/2005/8/layout/hierarchy4"/>
    <dgm:cxn modelId="{B4D7E1BB-0A59-45F5-9E84-0F58DDF69416}" type="presParOf" srcId="{ADFC5B49-8CE8-4E05-AD03-8555838E639B}" destId="{0E550CF9-FC88-4D07-802B-56C3BD522179}" srcOrd="2" destOrd="0" presId="urn:microsoft.com/office/officeart/2005/8/layout/hierarchy4"/>
    <dgm:cxn modelId="{CF4332B0-14FF-4407-B7DE-AF731A13708B}" type="presParOf" srcId="{0E550CF9-FC88-4D07-802B-56C3BD522179}" destId="{67D09C71-036F-418C-B350-980073031934}" srcOrd="0" destOrd="0" presId="urn:microsoft.com/office/officeart/2005/8/layout/hierarchy4"/>
    <dgm:cxn modelId="{FDCA9102-C264-419C-B0A7-58BB2735946F}" type="presParOf" srcId="{0E550CF9-FC88-4D07-802B-56C3BD522179}" destId="{22BD878F-7DFE-439B-BC10-DBD57E83E357}" srcOrd="1" destOrd="0" presId="urn:microsoft.com/office/officeart/2005/8/layout/hierarchy4"/>
    <dgm:cxn modelId="{3AF35593-DB4C-48D0-9E74-A5CC0EDBCF4E}" type="presParOf" srcId="{0E550CF9-FC88-4D07-802B-56C3BD522179}" destId="{FBDBA194-1081-4F44-B6C5-024F9220E548}" srcOrd="2" destOrd="0" presId="urn:microsoft.com/office/officeart/2005/8/layout/hierarchy4"/>
    <dgm:cxn modelId="{24C50264-5870-4212-B463-F2AF9B76DEAE}" type="presParOf" srcId="{FBDBA194-1081-4F44-B6C5-024F9220E548}" destId="{2360819E-C6EE-4543-BF31-F4E858215F43}" srcOrd="0" destOrd="0" presId="urn:microsoft.com/office/officeart/2005/8/layout/hierarchy4"/>
    <dgm:cxn modelId="{E95BF99E-38AF-40C5-8EAA-77FB76E2D53F}" type="presParOf" srcId="{2360819E-C6EE-4543-BF31-F4E858215F43}" destId="{AAE311FA-E6D6-48D1-992F-EFA5DD4CAA9A}" srcOrd="0" destOrd="0" presId="urn:microsoft.com/office/officeart/2005/8/layout/hierarchy4"/>
    <dgm:cxn modelId="{1A4F1638-EEFB-4FFE-985E-EA88EC7D5750}" type="presParOf" srcId="{2360819E-C6EE-4543-BF31-F4E858215F43}" destId="{99805991-3151-4C69-9D39-0CA2259BC8F1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6703AC-5E30-403A-871F-1EA8A2D4A980}" type="doc">
      <dgm:prSet loTypeId="urn:microsoft.com/office/officeart/2005/8/layout/vList4" loCatId="list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373ED46B-D7C2-4B47-A0D0-F36E9F2B20BA}">
      <dgm:prSet phldrT="[Текст]" custT="1"/>
      <dgm:spPr/>
      <dgm:t>
        <a:bodyPr/>
        <a:lstStyle/>
        <a:p>
          <a:r>
            <a:rPr lang="ru-RU" sz="1400" b="1" dirty="0" smtClean="0"/>
            <a:t>образовательная программа </a:t>
          </a:r>
          <a:r>
            <a:rPr lang="ru-RU" sz="1400" b="0" dirty="0" smtClean="0"/>
            <a:t>- комплекс основных характеристик образования (объем, содержание, планируемые результаты), организационно-педагогических условий и в случаях, предусмотренных настоящим Федеральным законом, форм аттестации, который представлен в виде учебного плана, календарного учебного графика, рабочих программ учебных предметов, курсов, дисциплин (модулей), иных компонентов, а также оценочных и методических материалов;</a:t>
          </a:r>
          <a:endParaRPr lang="ru-RU" sz="1300" b="0" dirty="0"/>
        </a:p>
      </dgm:t>
    </dgm:pt>
    <dgm:pt modelId="{CC1D385B-DF51-48B9-899C-EA5401CC5DA3}" type="parTrans" cxnId="{0C0D253C-F4E4-44F1-BB2C-7F6405361B47}">
      <dgm:prSet/>
      <dgm:spPr/>
      <dgm:t>
        <a:bodyPr/>
        <a:lstStyle/>
        <a:p>
          <a:endParaRPr lang="ru-RU"/>
        </a:p>
      </dgm:t>
    </dgm:pt>
    <dgm:pt modelId="{2D3EC672-DDC9-468F-91BB-7EC3FC3BAA51}" type="sibTrans" cxnId="{0C0D253C-F4E4-44F1-BB2C-7F6405361B47}">
      <dgm:prSet/>
      <dgm:spPr/>
      <dgm:t>
        <a:bodyPr/>
        <a:lstStyle/>
        <a:p>
          <a:endParaRPr lang="ru-RU"/>
        </a:p>
      </dgm:t>
    </dgm:pt>
    <dgm:pt modelId="{0FE9EFC6-8B13-4A04-B4F0-551BF3279505}">
      <dgm:prSet phldrT="[Текст]" custT="1"/>
      <dgm:spPr/>
      <dgm:t>
        <a:bodyPr/>
        <a:lstStyle/>
        <a:p>
          <a:r>
            <a:rPr lang="ru-RU" sz="1400" b="1" dirty="0" smtClean="0"/>
            <a:t>учебный план </a:t>
          </a:r>
          <a:r>
            <a:rPr lang="ru-RU" sz="1400" b="0" dirty="0" smtClean="0"/>
            <a:t>- документ, который определяет перечень, трудоемкость, последовательность и распределение по периодам обучения учебных предметов, курсов, дисциплин (модулей), практики, иных видов учебной деятельности и, если иное не установлено настоящим Федеральным законом, формы промежуточной аттестации обучающихся;</a:t>
          </a:r>
          <a:endParaRPr lang="ru-RU" sz="1300" b="0" dirty="0"/>
        </a:p>
      </dgm:t>
    </dgm:pt>
    <dgm:pt modelId="{770AEACF-D2C9-41EB-B747-F1B083309B01}" type="parTrans" cxnId="{6C596353-898E-4764-BACD-37D1259756CB}">
      <dgm:prSet/>
      <dgm:spPr/>
      <dgm:t>
        <a:bodyPr/>
        <a:lstStyle/>
        <a:p>
          <a:endParaRPr lang="ru-RU"/>
        </a:p>
      </dgm:t>
    </dgm:pt>
    <dgm:pt modelId="{71ACA5FD-5E9A-4822-8A21-88CCEE59D754}" type="sibTrans" cxnId="{6C596353-898E-4764-BACD-37D1259756CB}">
      <dgm:prSet/>
      <dgm:spPr/>
      <dgm:t>
        <a:bodyPr/>
        <a:lstStyle/>
        <a:p>
          <a:endParaRPr lang="ru-RU"/>
        </a:p>
      </dgm:t>
    </dgm:pt>
    <dgm:pt modelId="{3B0CBED4-58D9-4432-990A-ED9186BD4762}">
      <dgm:prSet phldrT="[Текст]" custT="1"/>
      <dgm:spPr/>
      <dgm:t>
        <a:bodyPr/>
        <a:lstStyle/>
        <a:p>
          <a:r>
            <a:rPr lang="ru-RU" sz="1400" b="1" dirty="0" smtClean="0"/>
            <a:t>индивидуальный учебный план </a:t>
          </a:r>
          <a:r>
            <a:rPr lang="ru-RU" sz="1400" b="0" dirty="0" smtClean="0"/>
            <a:t>- учебный план, обеспечивающий освоение образовательной программы на основе индивидуализации ее содержания с учетом особенностей и образовательных потребностей конкретного обучающегося.</a:t>
          </a:r>
          <a:endParaRPr lang="ru-RU" sz="1300" b="0" dirty="0"/>
        </a:p>
      </dgm:t>
    </dgm:pt>
    <dgm:pt modelId="{9F35EA1E-D917-422E-8E97-D56B381CB2D6}" type="parTrans" cxnId="{37B4502C-359B-4B1C-8899-9BE92234B131}">
      <dgm:prSet/>
      <dgm:spPr/>
      <dgm:t>
        <a:bodyPr/>
        <a:lstStyle/>
        <a:p>
          <a:endParaRPr lang="ru-RU"/>
        </a:p>
      </dgm:t>
    </dgm:pt>
    <dgm:pt modelId="{3E856546-856D-42F5-B56B-5FF0F28B1DF1}" type="sibTrans" cxnId="{37B4502C-359B-4B1C-8899-9BE92234B131}">
      <dgm:prSet/>
      <dgm:spPr/>
      <dgm:t>
        <a:bodyPr/>
        <a:lstStyle/>
        <a:p>
          <a:endParaRPr lang="ru-RU"/>
        </a:p>
      </dgm:t>
    </dgm:pt>
    <dgm:pt modelId="{CACBED22-C9E5-41E8-97AD-44C00302140B}" type="pres">
      <dgm:prSet presAssocID="{526703AC-5E30-403A-871F-1EA8A2D4A98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116EF2-1768-4A51-B302-AFECEA6DD0D5}" type="pres">
      <dgm:prSet presAssocID="{373ED46B-D7C2-4B47-A0D0-F36E9F2B20BA}" presName="comp" presStyleCnt="0"/>
      <dgm:spPr/>
    </dgm:pt>
    <dgm:pt modelId="{5BBAD455-11ED-4E9F-9844-6D619C70AAF5}" type="pres">
      <dgm:prSet presAssocID="{373ED46B-D7C2-4B47-A0D0-F36E9F2B20BA}" presName="box" presStyleLbl="node1" presStyleIdx="0" presStyleCnt="3"/>
      <dgm:spPr/>
      <dgm:t>
        <a:bodyPr/>
        <a:lstStyle/>
        <a:p>
          <a:endParaRPr lang="ru-RU"/>
        </a:p>
      </dgm:t>
    </dgm:pt>
    <dgm:pt modelId="{A9EC2C85-526C-4B82-8DA6-A17F8292FA31}" type="pres">
      <dgm:prSet presAssocID="{373ED46B-D7C2-4B47-A0D0-F36E9F2B20BA}" presName="img" presStyleLbl="fgImgPlace1" presStyleIdx="0" presStyleCnt="3" custScaleX="8883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80DD126-1CDA-49F4-BAAA-0425ED444406}" type="pres">
      <dgm:prSet presAssocID="{373ED46B-D7C2-4B47-A0D0-F36E9F2B20BA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E8D8D5-B210-4F06-B876-04AC77E00919}" type="pres">
      <dgm:prSet presAssocID="{2D3EC672-DDC9-468F-91BB-7EC3FC3BAA51}" presName="spacer" presStyleCnt="0"/>
      <dgm:spPr/>
    </dgm:pt>
    <dgm:pt modelId="{A9A440AA-6366-4D37-9AA8-92B24191B2FA}" type="pres">
      <dgm:prSet presAssocID="{0FE9EFC6-8B13-4A04-B4F0-551BF3279505}" presName="comp" presStyleCnt="0"/>
      <dgm:spPr/>
    </dgm:pt>
    <dgm:pt modelId="{1381064D-2115-4A6E-BD1E-036BFED9F72A}" type="pres">
      <dgm:prSet presAssocID="{0FE9EFC6-8B13-4A04-B4F0-551BF3279505}" presName="box" presStyleLbl="node1" presStyleIdx="1" presStyleCnt="3"/>
      <dgm:spPr/>
      <dgm:t>
        <a:bodyPr/>
        <a:lstStyle/>
        <a:p>
          <a:endParaRPr lang="ru-RU"/>
        </a:p>
      </dgm:t>
    </dgm:pt>
    <dgm:pt modelId="{8755ABF1-A560-4D49-A97D-A2D3265E760C}" type="pres">
      <dgm:prSet presAssocID="{0FE9EFC6-8B13-4A04-B4F0-551BF3279505}" presName="img" presStyleLbl="fgImgPlace1" presStyleIdx="1" presStyleCnt="3" custScaleX="89503" custScaleY="8621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069F710-0D3C-4335-83EA-474758C06955}" type="pres">
      <dgm:prSet presAssocID="{0FE9EFC6-8B13-4A04-B4F0-551BF327950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6633A5-A70A-49F5-986F-BD7E7B2BA9FA}" type="pres">
      <dgm:prSet presAssocID="{71ACA5FD-5E9A-4822-8A21-88CCEE59D754}" presName="spacer" presStyleCnt="0"/>
      <dgm:spPr/>
    </dgm:pt>
    <dgm:pt modelId="{D420AD07-C0DC-41BE-BE2F-CFB5C64D6C9A}" type="pres">
      <dgm:prSet presAssocID="{3B0CBED4-58D9-4432-990A-ED9186BD4762}" presName="comp" presStyleCnt="0"/>
      <dgm:spPr/>
    </dgm:pt>
    <dgm:pt modelId="{CA937E8E-0A3F-4862-B96B-1DC7DA3F0750}" type="pres">
      <dgm:prSet presAssocID="{3B0CBED4-58D9-4432-990A-ED9186BD4762}" presName="box" presStyleLbl="node1" presStyleIdx="2" presStyleCnt="3" custLinFactNeighborX="5" custLinFactNeighborY="2251"/>
      <dgm:spPr/>
      <dgm:t>
        <a:bodyPr/>
        <a:lstStyle/>
        <a:p>
          <a:endParaRPr lang="ru-RU"/>
        </a:p>
      </dgm:t>
    </dgm:pt>
    <dgm:pt modelId="{9551DDDA-945A-4868-8D75-9A67490BD8A7}" type="pres">
      <dgm:prSet presAssocID="{3B0CBED4-58D9-4432-990A-ED9186BD4762}" presName="img" presStyleLbl="fgImgPlace1" presStyleIdx="2" presStyleCnt="3" custScaleX="89503" custScaleY="99696" custLinFactNeighborX="336" custLinFactNeighborY="-2231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52E4F52-DBF9-4E8D-BE2A-5EAEC31D21E4}" type="pres">
      <dgm:prSet presAssocID="{3B0CBED4-58D9-4432-990A-ED9186BD4762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A5DFD1-96CA-4F48-9935-C78DD70C5DB7}" type="presOf" srcId="{3B0CBED4-58D9-4432-990A-ED9186BD4762}" destId="{C52E4F52-DBF9-4E8D-BE2A-5EAEC31D21E4}" srcOrd="1" destOrd="0" presId="urn:microsoft.com/office/officeart/2005/8/layout/vList4"/>
    <dgm:cxn modelId="{CE23E122-3501-4499-8678-71EC038C2360}" type="presOf" srcId="{373ED46B-D7C2-4B47-A0D0-F36E9F2B20BA}" destId="{280DD126-1CDA-49F4-BAAA-0425ED444406}" srcOrd="1" destOrd="0" presId="urn:microsoft.com/office/officeart/2005/8/layout/vList4"/>
    <dgm:cxn modelId="{6C596353-898E-4764-BACD-37D1259756CB}" srcId="{526703AC-5E30-403A-871F-1EA8A2D4A980}" destId="{0FE9EFC6-8B13-4A04-B4F0-551BF3279505}" srcOrd="1" destOrd="0" parTransId="{770AEACF-D2C9-41EB-B747-F1B083309B01}" sibTransId="{71ACA5FD-5E9A-4822-8A21-88CCEE59D754}"/>
    <dgm:cxn modelId="{0C0D253C-F4E4-44F1-BB2C-7F6405361B47}" srcId="{526703AC-5E30-403A-871F-1EA8A2D4A980}" destId="{373ED46B-D7C2-4B47-A0D0-F36E9F2B20BA}" srcOrd="0" destOrd="0" parTransId="{CC1D385B-DF51-48B9-899C-EA5401CC5DA3}" sibTransId="{2D3EC672-DDC9-468F-91BB-7EC3FC3BAA51}"/>
    <dgm:cxn modelId="{FFFEA73A-0D29-4066-86E9-CF8D547FAA19}" type="presOf" srcId="{526703AC-5E30-403A-871F-1EA8A2D4A980}" destId="{CACBED22-C9E5-41E8-97AD-44C00302140B}" srcOrd="0" destOrd="0" presId="urn:microsoft.com/office/officeart/2005/8/layout/vList4"/>
    <dgm:cxn modelId="{DD511B46-D43E-45AF-9F42-50FA158E89F3}" type="presOf" srcId="{0FE9EFC6-8B13-4A04-B4F0-551BF3279505}" destId="{A069F710-0D3C-4335-83EA-474758C06955}" srcOrd="1" destOrd="0" presId="urn:microsoft.com/office/officeart/2005/8/layout/vList4"/>
    <dgm:cxn modelId="{37B4502C-359B-4B1C-8899-9BE92234B131}" srcId="{526703AC-5E30-403A-871F-1EA8A2D4A980}" destId="{3B0CBED4-58D9-4432-990A-ED9186BD4762}" srcOrd="2" destOrd="0" parTransId="{9F35EA1E-D917-422E-8E97-D56B381CB2D6}" sibTransId="{3E856546-856D-42F5-B56B-5FF0F28B1DF1}"/>
    <dgm:cxn modelId="{8EE40C1B-F07D-4D1F-89C5-334CB27FA9AC}" type="presOf" srcId="{3B0CBED4-58D9-4432-990A-ED9186BD4762}" destId="{CA937E8E-0A3F-4862-B96B-1DC7DA3F0750}" srcOrd="0" destOrd="0" presId="urn:microsoft.com/office/officeart/2005/8/layout/vList4"/>
    <dgm:cxn modelId="{C0E7015E-95B9-42B8-A0A2-6D5DE4EA2768}" type="presOf" srcId="{0FE9EFC6-8B13-4A04-B4F0-551BF3279505}" destId="{1381064D-2115-4A6E-BD1E-036BFED9F72A}" srcOrd="0" destOrd="0" presId="urn:microsoft.com/office/officeart/2005/8/layout/vList4"/>
    <dgm:cxn modelId="{9D3AB359-227F-4248-97FD-49AA1523BE32}" type="presOf" srcId="{373ED46B-D7C2-4B47-A0D0-F36E9F2B20BA}" destId="{5BBAD455-11ED-4E9F-9844-6D619C70AAF5}" srcOrd="0" destOrd="0" presId="urn:microsoft.com/office/officeart/2005/8/layout/vList4"/>
    <dgm:cxn modelId="{42EEFDFC-BFB2-4037-91EC-231B0A7DF464}" type="presParOf" srcId="{CACBED22-C9E5-41E8-97AD-44C00302140B}" destId="{07116EF2-1768-4A51-B302-AFECEA6DD0D5}" srcOrd="0" destOrd="0" presId="urn:microsoft.com/office/officeart/2005/8/layout/vList4"/>
    <dgm:cxn modelId="{D5671705-10D3-475B-9030-519165E5A2C9}" type="presParOf" srcId="{07116EF2-1768-4A51-B302-AFECEA6DD0D5}" destId="{5BBAD455-11ED-4E9F-9844-6D619C70AAF5}" srcOrd="0" destOrd="0" presId="urn:microsoft.com/office/officeart/2005/8/layout/vList4"/>
    <dgm:cxn modelId="{1D4E3151-C763-4A38-9D01-EE5FFD7C2FB8}" type="presParOf" srcId="{07116EF2-1768-4A51-B302-AFECEA6DD0D5}" destId="{A9EC2C85-526C-4B82-8DA6-A17F8292FA31}" srcOrd="1" destOrd="0" presId="urn:microsoft.com/office/officeart/2005/8/layout/vList4"/>
    <dgm:cxn modelId="{B0CFBCE8-9E6B-48F1-8911-FFEC839CE3F9}" type="presParOf" srcId="{07116EF2-1768-4A51-B302-AFECEA6DD0D5}" destId="{280DD126-1CDA-49F4-BAAA-0425ED444406}" srcOrd="2" destOrd="0" presId="urn:microsoft.com/office/officeart/2005/8/layout/vList4"/>
    <dgm:cxn modelId="{1ABCC9A0-2043-41D4-A88C-5564480B9643}" type="presParOf" srcId="{CACBED22-C9E5-41E8-97AD-44C00302140B}" destId="{67E8D8D5-B210-4F06-B876-04AC77E00919}" srcOrd="1" destOrd="0" presId="urn:microsoft.com/office/officeart/2005/8/layout/vList4"/>
    <dgm:cxn modelId="{FA237284-E612-451C-AB90-6888B1C3B03B}" type="presParOf" srcId="{CACBED22-C9E5-41E8-97AD-44C00302140B}" destId="{A9A440AA-6366-4D37-9AA8-92B24191B2FA}" srcOrd="2" destOrd="0" presId="urn:microsoft.com/office/officeart/2005/8/layout/vList4"/>
    <dgm:cxn modelId="{C5A60584-1D3D-472C-B469-DFF697683DAF}" type="presParOf" srcId="{A9A440AA-6366-4D37-9AA8-92B24191B2FA}" destId="{1381064D-2115-4A6E-BD1E-036BFED9F72A}" srcOrd="0" destOrd="0" presId="urn:microsoft.com/office/officeart/2005/8/layout/vList4"/>
    <dgm:cxn modelId="{384851D3-CD30-4DBD-94A1-5407BE8B5380}" type="presParOf" srcId="{A9A440AA-6366-4D37-9AA8-92B24191B2FA}" destId="{8755ABF1-A560-4D49-A97D-A2D3265E760C}" srcOrd="1" destOrd="0" presId="urn:microsoft.com/office/officeart/2005/8/layout/vList4"/>
    <dgm:cxn modelId="{8B767D3F-BBAD-420C-8D85-ED1DE2B079AF}" type="presParOf" srcId="{A9A440AA-6366-4D37-9AA8-92B24191B2FA}" destId="{A069F710-0D3C-4335-83EA-474758C06955}" srcOrd="2" destOrd="0" presId="urn:microsoft.com/office/officeart/2005/8/layout/vList4"/>
    <dgm:cxn modelId="{0461A1B5-C320-4B3C-9172-7E352960E296}" type="presParOf" srcId="{CACBED22-C9E5-41E8-97AD-44C00302140B}" destId="{FE6633A5-A70A-49F5-986F-BD7E7B2BA9FA}" srcOrd="3" destOrd="0" presId="urn:microsoft.com/office/officeart/2005/8/layout/vList4"/>
    <dgm:cxn modelId="{3EA0561F-3FFE-4A7A-A842-607C23F4E19F}" type="presParOf" srcId="{CACBED22-C9E5-41E8-97AD-44C00302140B}" destId="{D420AD07-C0DC-41BE-BE2F-CFB5C64D6C9A}" srcOrd="4" destOrd="0" presId="urn:microsoft.com/office/officeart/2005/8/layout/vList4"/>
    <dgm:cxn modelId="{514D8280-DA1F-42F0-B06A-C69C5C767013}" type="presParOf" srcId="{D420AD07-C0DC-41BE-BE2F-CFB5C64D6C9A}" destId="{CA937E8E-0A3F-4862-B96B-1DC7DA3F0750}" srcOrd="0" destOrd="0" presId="urn:microsoft.com/office/officeart/2005/8/layout/vList4"/>
    <dgm:cxn modelId="{5217AF7C-4BEC-466E-8180-51C308FBBED7}" type="presParOf" srcId="{D420AD07-C0DC-41BE-BE2F-CFB5C64D6C9A}" destId="{9551DDDA-945A-4868-8D75-9A67490BD8A7}" srcOrd="1" destOrd="0" presId="urn:microsoft.com/office/officeart/2005/8/layout/vList4"/>
    <dgm:cxn modelId="{DDB258CD-6B4D-46E0-B61C-256526D519EF}" type="presParOf" srcId="{D420AD07-C0DC-41BE-BE2F-CFB5C64D6C9A}" destId="{C52E4F52-DBF9-4E8D-BE2A-5EAEC31D21E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A628F807-799B-4D52-89FD-05FE392BCAAC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5F4A8F-15CF-4360-A46B-799026D4A517}">
      <dgm:prSet custT="1"/>
      <dgm:spPr/>
      <dgm:t>
        <a:bodyPr/>
        <a:lstStyle/>
        <a:p>
          <a:pPr rtl="0"/>
          <a:r>
            <a:rPr lang="ru-RU" sz="1800" dirty="0" smtClean="0"/>
            <a:t>1. Образовательная деятельность осуществляется образовательными организациями и в случаях, установленных настоящим Федеральным законом, организациями, осуществляющими обучение, а также индивидуальными предпринимателями.</a:t>
          </a:r>
        </a:p>
        <a:p>
          <a:pPr rtl="0"/>
          <a:endParaRPr lang="ru-RU" sz="1800" dirty="0"/>
        </a:p>
      </dgm:t>
    </dgm:pt>
    <dgm:pt modelId="{0C54E7BB-C175-4E98-86CE-B6B09564EBDF}" type="parTrans" cxnId="{1E528B0A-041A-48CF-92DB-9316D3CDA509}">
      <dgm:prSet/>
      <dgm:spPr/>
      <dgm:t>
        <a:bodyPr/>
        <a:lstStyle/>
        <a:p>
          <a:endParaRPr lang="ru-RU"/>
        </a:p>
      </dgm:t>
    </dgm:pt>
    <dgm:pt modelId="{1DCD86C5-AD85-4A20-B721-9BADDE53D039}" type="sibTrans" cxnId="{1E528B0A-041A-48CF-92DB-9316D3CDA509}">
      <dgm:prSet/>
      <dgm:spPr/>
      <dgm:t>
        <a:bodyPr/>
        <a:lstStyle/>
        <a:p>
          <a:endParaRPr lang="ru-RU"/>
        </a:p>
      </dgm:t>
    </dgm:pt>
    <dgm:pt modelId="{230AEC83-FBF7-4653-8886-40C93305A674}" type="pres">
      <dgm:prSet presAssocID="{A628F807-799B-4D52-89FD-05FE392BCAA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F6B86BB-8F78-49DD-80E1-383CE85B5199}" type="pres">
      <dgm:prSet presAssocID="{D35F4A8F-15CF-4360-A46B-799026D4A517}" presName="parentText" presStyleLbl="node1" presStyleIdx="0" presStyleCnt="1" custScaleY="2073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90BBD2-D2D0-45D2-A722-C3F73360EF7A}" type="presOf" srcId="{A628F807-799B-4D52-89FD-05FE392BCAAC}" destId="{230AEC83-FBF7-4653-8886-40C93305A674}" srcOrd="0" destOrd="0" presId="urn:microsoft.com/office/officeart/2005/8/layout/vList2"/>
    <dgm:cxn modelId="{D9B76581-817E-499B-B439-9A521AB2DC7C}" type="presOf" srcId="{D35F4A8F-15CF-4360-A46B-799026D4A517}" destId="{1F6B86BB-8F78-49DD-80E1-383CE85B5199}" srcOrd="0" destOrd="0" presId="urn:microsoft.com/office/officeart/2005/8/layout/vList2"/>
    <dgm:cxn modelId="{1E528B0A-041A-48CF-92DB-9316D3CDA509}" srcId="{A628F807-799B-4D52-89FD-05FE392BCAAC}" destId="{D35F4A8F-15CF-4360-A46B-799026D4A517}" srcOrd="0" destOrd="0" parTransId="{0C54E7BB-C175-4E98-86CE-B6B09564EBDF}" sibTransId="{1DCD86C5-AD85-4A20-B721-9BADDE53D039}"/>
    <dgm:cxn modelId="{9D93DD0C-1495-43F2-A821-045F1A204999}" type="presParOf" srcId="{230AEC83-FBF7-4653-8886-40C93305A674}" destId="{1F6B86BB-8F78-49DD-80E1-383CE85B519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029D9DA4-30D3-4F1C-AE76-1D60F7071B08}" type="doc">
      <dgm:prSet loTypeId="urn:microsoft.com/office/officeart/2005/8/layout/h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0DB5A1-EFE6-406D-95F6-57533FD2BBE3}">
      <dgm:prSet/>
      <dgm:spPr/>
      <dgm:t>
        <a:bodyPr/>
        <a:lstStyle/>
        <a:p>
          <a:pPr rtl="0"/>
          <a:r>
            <a:rPr lang="ru-RU" dirty="0" smtClean="0"/>
            <a:t>1. Образовательные организации подразделяются на типы в соответствии с образовательными программами, реализация которых является основной целью их деятельности. </a:t>
          </a:r>
        </a:p>
        <a:p>
          <a:pPr rtl="0"/>
          <a:r>
            <a:rPr lang="ru-RU" dirty="0" smtClean="0"/>
            <a:t>2. В Российской Федерации устанавливаются следующие типы образовательных организаций, реализующих основные образовательные программы:</a:t>
          </a:r>
          <a:endParaRPr lang="ru-RU" dirty="0"/>
        </a:p>
      </dgm:t>
    </dgm:pt>
    <dgm:pt modelId="{2834B9FE-A6F8-4966-B672-B4F741182056}" type="parTrans" cxnId="{AFE1D0E1-8F96-41CB-ADDF-61FFAD22E755}">
      <dgm:prSet/>
      <dgm:spPr/>
      <dgm:t>
        <a:bodyPr/>
        <a:lstStyle/>
        <a:p>
          <a:endParaRPr lang="ru-RU"/>
        </a:p>
      </dgm:t>
    </dgm:pt>
    <dgm:pt modelId="{B0F90DE5-A9C2-4A25-B053-8667EEBF684C}" type="sibTrans" cxnId="{AFE1D0E1-8F96-41CB-ADDF-61FFAD22E755}">
      <dgm:prSet/>
      <dgm:spPr/>
      <dgm:t>
        <a:bodyPr/>
        <a:lstStyle/>
        <a:p>
          <a:endParaRPr lang="ru-RU"/>
        </a:p>
      </dgm:t>
    </dgm:pt>
    <dgm:pt modelId="{3AB1C5CC-4E61-4080-98C7-85F03185CD59}">
      <dgm:prSet/>
      <dgm:spPr/>
      <dgm:t>
        <a:bodyPr/>
        <a:lstStyle/>
        <a:p>
          <a:pPr rtl="0"/>
          <a:r>
            <a:rPr lang="ru-RU" dirty="0" smtClean="0"/>
            <a:t>1) дошкольная образовательная организация;</a:t>
          </a:r>
          <a:endParaRPr lang="ru-RU" dirty="0"/>
        </a:p>
      </dgm:t>
    </dgm:pt>
    <dgm:pt modelId="{8CF9D4E0-8B68-4671-8ECF-0B5F3005208E}" type="parTrans" cxnId="{9316D90B-48A1-4E33-8474-F5A155672F1A}">
      <dgm:prSet/>
      <dgm:spPr/>
      <dgm:t>
        <a:bodyPr/>
        <a:lstStyle/>
        <a:p>
          <a:endParaRPr lang="ru-RU"/>
        </a:p>
      </dgm:t>
    </dgm:pt>
    <dgm:pt modelId="{AE4DA335-6584-4EFE-B6C2-CB10E48A0306}" type="sibTrans" cxnId="{9316D90B-48A1-4E33-8474-F5A155672F1A}">
      <dgm:prSet/>
      <dgm:spPr/>
      <dgm:t>
        <a:bodyPr/>
        <a:lstStyle/>
        <a:p>
          <a:endParaRPr lang="ru-RU"/>
        </a:p>
      </dgm:t>
    </dgm:pt>
    <dgm:pt modelId="{DE192658-723C-4118-B9A0-4FC793F18913}">
      <dgm:prSet/>
      <dgm:spPr/>
      <dgm:t>
        <a:bodyPr/>
        <a:lstStyle/>
        <a:p>
          <a:pPr rtl="0"/>
          <a:r>
            <a:rPr lang="ru-RU" dirty="0" smtClean="0"/>
            <a:t>2) общеобразовательная организация;</a:t>
          </a:r>
          <a:endParaRPr lang="ru-RU" dirty="0"/>
        </a:p>
      </dgm:t>
    </dgm:pt>
    <dgm:pt modelId="{327730FF-3F4B-47AF-BF90-C4062DC14436}" type="parTrans" cxnId="{5E45D2B0-8718-4B77-B58B-6DA9ED08B7F9}">
      <dgm:prSet/>
      <dgm:spPr/>
      <dgm:t>
        <a:bodyPr/>
        <a:lstStyle/>
        <a:p>
          <a:endParaRPr lang="ru-RU"/>
        </a:p>
      </dgm:t>
    </dgm:pt>
    <dgm:pt modelId="{4BBC3484-7635-4243-AD8F-10D223211B4C}" type="sibTrans" cxnId="{5E45D2B0-8718-4B77-B58B-6DA9ED08B7F9}">
      <dgm:prSet/>
      <dgm:spPr/>
      <dgm:t>
        <a:bodyPr/>
        <a:lstStyle/>
        <a:p>
          <a:endParaRPr lang="ru-RU"/>
        </a:p>
      </dgm:t>
    </dgm:pt>
    <dgm:pt modelId="{FF7D052F-2D2A-492A-BE38-01FFB792158E}">
      <dgm:prSet/>
      <dgm:spPr/>
      <dgm:t>
        <a:bodyPr/>
        <a:lstStyle/>
        <a:p>
          <a:pPr rtl="0"/>
          <a:r>
            <a:rPr lang="ru-RU" dirty="0" smtClean="0"/>
            <a:t>3) профессиональная образовательная организация;</a:t>
          </a:r>
          <a:endParaRPr lang="ru-RU" dirty="0"/>
        </a:p>
      </dgm:t>
    </dgm:pt>
    <dgm:pt modelId="{3C6BAFD5-B531-476C-A031-08B057323B5B}" type="parTrans" cxnId="{3F1E2538-A9CB-4EE7-91A6-52DAA59AC4DA}">
      <dgm:prSet/>
      <dgm:spPr/>
      <dgm:t>
        <a:bodyPr/>
        <a:lstStyle/>
        <a:p>
          <a:endParaRPr lang="ru-RU"/>
        </a:p>
      </dgm:t>
    </dgm:pt>
    <dgm:pt modelId="{7A55738C-4B23-4AF9-91CF-37223F5C4986}" type="sibTrans" cxnId="{3F1E2538-A9CB-4EE7-91A6-52DAA59AC4DA}">
      <dgm:prSet/>
      <dgm:spPr/>
      <dgm:t>
        <a:bodyPr/>
        <a:lstStyle/>
        <a:p>
          <a:endParaRPr lang="ru-RU"/>
        </a:p>
      </dgm:t>
    </dgm:pt>
    <dgm:pt modelId="{A9A796B3-4049-41DF-A280-21A9B8790601}">
      <dgm:prSet/>
      <dgm:spPr/>
      <dgm:t>
        <a:bodyPr/>
        <a:lstStyle/>
        <a:p>
          <a:pPr rtl="0"/>
          <a:r>
            <a:rPr lang="ru-RU" dirty="0" smtClean="0"/>
            <a:t>4) образовательная организация высшего образования.</a:t>
          </a:r>
          <a:endParaRPr lang="ru-RU" dirty="0"/>
        </a:p>
      </dgm:t>
    </dgm:pt>
    <dgm:pt modelId="{11D2DAE2-1E2A-4441-96A5-3F0ADE3A8FD9}" type="parTrans" cxnId="{6729DEE7-53DA-401B-AA62-CAF9AAE5AA49}">
      <dgm:prSet/>
      <dgm:spPr/>
      <dgm:t>
        <a:bodyPr/>
        <a:lstStyle/>
        <a:p>
          <a:endParaRPr lang="ru-RU"/>
        </a:p>
      </dgm:t>
    </dgm:pt>
    <dgm:pt modelId="{F9767478-C342-471D-9AF8-3454647993F1}" type="sibTrans" cxnId="{6729DEE7-53DA-401B-AA62-CAF9AAE5AA49}">
      <dgm:prSet/>
      <dgm:spPr/>
      <dgm:t>
        <a:bodyPr/>
        <a:lstStyle/>
        <a:p>
          <a:endParaRPr lang="ru-RU"/>
        </a:p>
      </dgm:t>
    </dgm:pt>
    <dgm:pt modelId="{D0282F03-685C-43C1-84E4-A1BEDFCE4462}" type="pres">
      <dgm:prSet presAssocID="{029D9DA4-30D3-4F1C-AE76-1D60F7071B0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F91CE7-8E89-4BA8-B4DD-D72CC2ECF072}" type="pres">
      <dgm:prSet presAssocID="{CD0DB5A1-EFE6-406D-95F6-57533FD2BBE3}" presName="composite" presStyleCnt="0"/>
      <dgm:spPr/>
    </dgm:pt>
    <dgm:pt modelId="{9B41A437-8466-44A4-9B0B-2B3521A124CD}" type="pres">
      <dgm:prSet presAssocID="{CD0DB5A1-EFE6-406D-95F6-57533FD2BBE3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434A66-6AF4-4091-891E-64D27DC39BFC}" type="pres">
      <dgm:prSet presAssocID="{CD0DB5A1-EFE6-406D-95F6-57533FD2BBE3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421D37-E10D-47B3-8548-84E09515C7FA}" type="presOf" srcId="{3AB1C5CC-4E61-4080-98C7-85F03185CD59}" destId="{42434A66-6AF4-4091-891E-64D27DC39BFC}" srcOrd="0" destOrd="0" presId="urn:microsoft.com/office/officeart/2005/8/layout/hList1"/>
    <dgm:cxn modelId="{6729DEE7-53DA-401B-AA62-CAF9AAE5AA49}" srcId="{CD0DB5A1-EFE6-406D-95F6-57533FD2BBE3}" destId="{A9A796B3-4049-41DF-A280-21A9B8790601}" srcOrd="3" destOrd="0" parTransId="{11D2DAE2-1E2A-4441-96A5-3F0ADE3A8FD9}" sibTransId="{F9767478-C342-471D-9AF8-3454647993F1}"/>
    <dgm:cxn modelId="{18DB22DC-8C74-4BB1-BB2D-879FAFDC6E3A}" type="presOf" srcId="{029D9DA4-30D3-4F1C-AE76-1D60F7071B08}" destId="{D0282F03-685C-43C1-84E4-A1BEDFCE4462}" srcOrd="0" destOrd="0" presId="urn:microsoft.com/office/officeart/2005/8/layout/hList1"/>
    <dgm:cxn modelId="{5E45D2B0-8718-4B77-B58B-6DA9ED08B7F9}" srcId="{CD0DB5A1-EFE6-406D-95F6-57533FD2BBE3}" destId="{DE192658-723C-4118-B9A0-4FC793F18913}" srcOrd="1" destOrd="0" parTransId="{327730FF-3F4B-47AF-BF90-C4062DC14436}" sibTransId="{4BBC3484-7635-4243-AD8F-10D223211B4C}"/>
    <dgm:cxn modelId="{5693920B-D3D1-4895-B4A7-499580630809}" type="presOf" srcId="{FF7D052F-2D2A-492A-BE38-01FFB792158E}" destId="{42434A66-6AF4-4091-891E-64D27DC39BFC}" srcOrd="0" destOrd="2" presId="urn:microsoft.com/office/officeart/2005/8/layout/hList1"/>
    <dgm:cxn modelId="{9316D90B-48A1-4E33-8474-F5A155672F1A}" srcId="{CD0DB5A1-EFE6-406D-95F6-57533FD2BBE3}" destId="{3AB1C5CC-4E61-4080-98C7-85F03185CD59}" srcOrd="0" destOrd="0" parTransId="{8CF9D4E0-8B68-4671-8ECF-0B5F3005208E}" sibTransId="{AE4DA335-6584-4EFE-B6C2-CB10E48A0306}"/>
    <dgm:cxn modelId="{72621BE9-7685-4EF9-A8DE-78D1F37FADB8}" type="presOf" srcId="{DE192658-723C-4118-B9A0-4FC793F18913}" destId="{42434A66-6AF4-4091-891E-64D27DC39BFC}" srcOrd="0" destOrd="1" presId="urn:microsoft.com/office/officeart/2005/8/layout/hList1"/>
    <dgm:cxn modelId="{AFE1D0E1-8F96-41CB-ADDF-61FFAD22E755}" srcId="{029D9DA4-30D3-4F1C-AE76-1D60F7071B08}" destId="{CD0DB5A1-EFE6-406D-95F6-57533FD2BBE3}" srcOrd="0" destOrd="0" parTransId="{2834B9FE-A6F8-4966-B672-B4F741182056}" sibTransId="{B0F90DE5-A9C2-4A25-B053-8667EEBF684C}"/>
    <dgm:cxn modelId="{52374E3E-4E6E-45BE-A459-E11E689E5F1A}" type="presOf" srcId="{A9A796B3-4049-41DF-A280-21A9B8790601}" destId="{42434A66-6AF4-4091-891E-64D27DC39BFC}" srcOrd="0" destOrd="3" presId="urn:microsoft.com/office/officeart/2005/8/layout/hList1"/>
    <dgm:cxn modelId="{85F60C5A-7FDC-4519-9BC5-C1AC4356876F}" type="presOf" srcId="{CD0DB5A1-EFE6-406D-95F6-57533FD2BBE3}" destId="{9B41A437-8466-44A4-9B0B-2B3521A124CD}" srcOrd="0" destOrd="0" presId="urn:microsoft.com/office/officeart/2005/8/layout/hList1"/>
    <dgm:cxn modelId="{3F1E2538-A9CB-4EE7-91A6-52DAA59AC4DA}" srcId="{CD0DB5A1-EFE6-406D-95F6-57533FD2BBE3}" destId="{FF7D052F-2D2A-492A-BE38-01FFB792158E}" srcOrd="2" destOrd="0" parTransId="{3C6BAFD5-B531-476C-A031-08B057323B5B}" sibTransId="{7A55738C-4B23-4AF9-91CF-37223F5C4986}"/>
    <dgm:cxn modelId="{CD2E3D2B-7E66-441F-843E-7CABCAB905A2}" type="presParOf" srcId="{D0282F03-685C-43C1-84E4-A1BEDFCE4462}" destId="{BEF91CE7-8E89-4BA8-B4DD-D72CC2ECF072}" srcOrd="0" destOrd="0" presId="urn:microsoft.com/office/officeart/2005/8/layout/hList1"/>
    <dgm:cxn modelId="{35A8A9E8-3E8E-417D-9047-4ACCB45AD396}" type="presParOf" srcId="{BEF91CE7-8E89-4BA8-B4DD-D72CC2ECF072}" destId="{9B41A437-8466-44A4-9B0B-2B3521A124CD}" srcOrd="0" destOrd="0" presId="urn:microsoft.com/office/officeart/2005/8/layout/hList1"/>
    <dgm:cxn modelId="{8069AC31-AA50-4090-8985-B49C64805B87}" type="presParOf" srcId="{BEF91CE7-8E89-4BA8-B4DD-D72CC2ECF072}" destId="{42434A66-6AF4-4091-891E-64D27DC39BF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029D9DA4-30D3-4F1C-AE76-1D60F7071B08}" type="doc">
      <dgm:prSet loTypeId="urn:microsoft.com/office/officeart/2005/8/layout/h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0DB5A1-EFE6-406D-95F6-57533FD2BBE3}">
      <dgm:prSet/>
      <dgm:spPr/>
      <dgm:t>
        <a:bodyPr/>
        <a:lstStyle/>
        <a:p>
          <a:pPr rtl="0"/>
          <a:r>
            <a:rPr lang="ru-RU" dirty="0" smtClean="0"/>
            <a:t>3. В Российской Федерации устанавливаются следующие типы образовательных организаций, реализующих дополнительные образовательные программы:</a:t>
          </a:r>
          <a:endParaRPr lang="ru-RU" dirty="0"/>
        </a:p>
      </dgm:t>
    </dgm:pt>
    <dgm:pt modelId="{2834B9FE-A6F8-4966-B672-B4F741182056}" type="parTrans" cxnId="{AFE1D0E1-8F96-41CB-ADDF-61FFAD22E755}">
      <dgm:prSet/>
      <dgm:spPr/>
      <dgm:t>
        <a:bodyPr/>
        <a:lstStyle/>
        <a:p>
          <a:endParaRPr lang="ru-RU"/>
        </a:p>
      </dgm:t>
    </dgm:pt>
    <dgm:pt modelId="{B0F90DE5-A9C2-4A25-B053-8667EEBF684C}" type="sibTrans" cxnId="{AFE1D0E1-8F96-41CB-ADDF-61FFAD22E755}">
      <dgm:prSet/>
      <dgm:spPr/>
      <dgm:t>
        <a:bodyPr/>
        <a:lstStyle/>
        <a:p>
          <a:endParaRPr lang="ru-RU"/>
        </a:p>
      </dgm:t>
    </dgm:pt>
    <dgm:pt modelId="{3AB1C5CC-4E61-4080-98C7-85F03185CD59}">
      <dgm:prSet/>
      <dgm:spPr/>
      <dgm:t>
        <a:bodyPr/>
        <a:lstStyle/>
        <a:p>
          <a:pPr rtl="0"/>
          <a:r>
            <a:rPr lang="ru-RU" dirty="0" smtClean="0"/>
            <a:t>1) организация дополнительного образования;</a:t>
          </a:r>
          <a:endParaRPr lang="ru-RU" dirty="0"/>
        </a:p>
      </dgm:t>
    </dgm:pt>
    <dgm:pt modelId="{8CF9D4E0-8B68-4671-8ECF-0B5F3005208E}" type="parTrans" cxnId="{9316D90B-48A1-4E33-8474-F5A155672F1A}">
      <dgm:prSet/>
      <dgm:spPr/>
      <dgm:t>
        <a:bodyPr/>
        <a:lstStyle/>
        <a:p>
          <a:endParaRPr lang="ru-RU"/>
        </a:p>
      </dgm:t>
    </dgm:pt>
    <dgm:pt modelId="{AE4DA335-6584-4EFE-B6C2-CB10E48A0306}" type="sibTrans" cxnId="{9316D90B-48A1-4E33-8474-F5A155672F1A}">
      <dgm:prSet/>
      <dgm:spPr/>
      <dgm:t>
        <a:bodyPr/>
        <a:lstStyle/>
        <a:p>
          <a:endParaRPr lang="ru-RU"/>
        </a:p>
      </dgm:t>
    </dgm:pt>
    <dgm:pt modelId="{DEE23C64-CC48-417B-94B4-84418E5D195D}">
      <dgm:prSet/>
      <dgm:spPr/>
      <dgm:t>
        <a:bodyPr/>
        <a:lstStyle/>
        <a:p>
          <a:endParaRPr lang="ru-RU" dirty="0" smtClean="0"/>
        </a:p>
      </dgm:t>
    </dgm:pt>
    <dgm:pt modelId="{38462B65-F347-4A23-B91F-F010595701C9}" type="parTrans" cxnId="{1FF86BF3-107D-45C3-A9CA-2A39AFD3A335}">
      <dgm:prSet/>
      <dgm:spPr/>
      <dgm:t>
        <a:bodyPr/>
        <a:lstStyle/>
        <a:p>
          <a:endParaRPr lang="ru-RU"/>
        </a:p>
      </dgm:t>
    </dgm:pt>
    <dgm:pt modelId="{AB8584B5-B021-46FA-9A00-0296FE6184EB}" type="sibTrans" cxnId="{1FF86BF3-107D-45C3-A9CA-2A39AFD3A335}">
      <dgm:prSet/>
      <dgm:spPr/>
      <dgm:t>
        <a:bodyPr/>
        <a:lstStyle/>
        <a:p>
          <a:endParaRPr lang="ru-RU"/>
        </a:p>
      </dgm:t>
    </dgm:pt>
    <dgm:pt modelId="{7F1A9EFB-285E-4739-B817-187A38D49F55}">
      <dgm:prSet/>
      <dgm:spPr/>
      <dgm:t>
        <a:bodyPr/>
        <a:lstStyle/>
        <a:p>
          <a:pPr rtl="0"/>
          <a:r>
            <a:rPr lang="ru-RU" dirty="0" smtClean="0"/>
            <a:t>2) организация дополнительного профессионального образования.</a:t>
          </a:r>
          <a:endParaRPr lang="ru-RU" dirty="0"/>
        </a:p>
      </dgm:t>
    </dgm:pt>
    <dgm:pt modelId="{B092D638-D286-4D39-8C0F-3EE0028974A6}" type="parTrans" cxnId="{8EB8DE82-FF8C-46A1-AC85-D6648926683F}">
      <dgm:prSet/>
      <dgm:spPr/>
    </dgm:pt>
    <dgm:pt modelId="{A4E6D398-0649-4132-A434-2CC6F9708A58}" type="sibTrans" cxnId="{8EB8DE82-FF8C-46A1-AC85-D6648926683F}">
      <dgm:prSet/>
      <dgm:spPr/>
    </dgm:pt>
    <dgm:pt modelId="{D0282F03-685C-43C1-84E4-A1BEDFCE4462}" type="pres">
      <dgm:prSet presAssocID="{029D9DA4-30D3-4F1C-AE76-1D60F7071B0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F91CE7-8E89-4BA8-B4DD-D72CC2ECF072}" type="pres">
      <dgm:prSet presAssocID="{CD0DB5A1-EFE6-406D-95F6-57533FD2BBE3}" presName="composite" presStyleCnt="0"/>
      <dgm:spPr/>
    </dgm:pt>
    <dgm:pt modelId="{9B41A437-8466-44A4-9B0B-2B3521A124CD}" type="pres">
      <dgm:prSet presAssocID="{CD0DB5A1-EFE6-406D-95F6-57533FD2BBE3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434A66-6AF4-4091-891E-64D27DC39BFC}" type="pres">
      <dgm:prSet presAssocID="{CD0DB5A1-EFE6-406D-95F6-57533FD2BBE3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F86BF3-107D-45C3-A9CA-2A39AFD3A335}" srcId="{CD0DB5A1-EFE6-406D-95F6-57533FD2BBE3}" destId="{DEE23C64-CC48-417B-94B4-84418E5D195D}" srcOrd="2" destOrd="0" parTransId="{38462B65-F347-4A23-B91F-F010595701C9}" sibTransId="{AB8584B5-B021-46FA-9A00-0296FE6184EB}"/>
    <dgm:cxn modelId="{F3556465-FC60-4890-A6CC-DCD6B4F05EA7}" type="presOf" srcId="{CD0DB5A1-EFE6-406D-95F6-57533FD2BBE3}" destId="{9B41A437-8466-44A4-9B0B-2B3521A124CD}" srcOrd="0" destOrd="0" presId="urn:microsoft.com/office/officeart/2005/8/layout/hList1"/>
    <dgm:cxn modelId="{9316D90B-48A1-4E33-8474-F5A155672F1A}" srcId="{CD0DB5A1-EFE6-406D-95F6-57533FD2BBE3}" destId="{3AB1C5CC-4E61-4080-98C7-85F03185CD59}" srcOrd="0" destOrd="0" parTransId="{8CF9D4E0-8B68-4671-8ECF-0B5F3005208E}" sibTransId="{AE4DA335-6584-4EFE-B6C2-CB10E48A0306}"/>
    <dgm:cxn modelId="{6ECB8BBD-8E3D-4DF8-8065-75CD36400EE4}" type="presOf" srcId="{3AB1C5CC-4E61-4080-98C7-85F03185CD59}" destId="{42434A66-6AF4-4091-891E-64D27DC39BFC}" srcOrd="0" destOrd="0" presId="urn:microsoft.com/office/officeart/2005/8/layout/hList1"/>
    <dgm:cxn modelId="{497069DF-FCCA-4CBC-A7DE-668F7F3C7215}" type="presOf" srcId="{029D9DA4-30D3-4F1C-AE76-1D60F7071B08}" destId="{D0282F03-685C-43C1-84E4-A1BEDFCE4462}" srcOrd="0" destOrd="0" presId="urn:microsoft.com/office/officeart/2005/8/layout/hList1"/>
    <dgm:cxn modelId="{098D90A2-F521-4E2F-8896-EA4D44731E06}" type="presOf" srcId="{7F1A9EFB-285E-4739-B817-187A38D49F55}" destId="{42434A66-6AF4-4091-891E-64D27DC39BFC}" srcOrd="0" destOrd="1" presId="urn:microsoft.com/office/officeart/2005/8/layout/hList1"/>
    <dgm:cxn modelId="{AFE1D0E1-8F96-41CB-ADDF-61FFAD22E755}" srcId="{029D9DA4-30D3-4F1C-AE76-1D60F7071B08}" destId="{CD0DB5A1-EFE6-406D-95F6-57533FD2BBE3}" srcOrd="0" destOrd="0" parTransId="{2834B9FE-A6F8-4966-B672-B4F741182056}" sibTransId="{B0F90DE5-A9C2-4A25-B053-8667EEBF684C}"/>
    <dgm:cxn modelId="{D8919403-B3F3-4B8F-A192-A77419C846B9}" type="presOf" srcId="{DEE23C64-CC48-417B-94B4-84418E5D195D}" destId="{42434A66-6AF4-4091-891E-64D27DC39BFC}" srcOrd="0" destOrd="2" presId="urn:microsoft.com/office/officeart/2005/8/layout/hList1"/>
    <dgm:cxn modelId="{8EB8DE82-FF8C-46A1-AC85-D6648926683F}" srcId="{CD0DB5A1-EFE6-406D-95F6-57533FD2BBE3}" destId="{7F1A9EFB-285E-4739-B817-187A38D49F55}" srcOrd="1" destOrd="0" parTransId="{B092D638-D286-4D39-8C0F-3EE0028974A6}" sibTransId="{A4E6D398-0649-4132-A434-2CC6F9708A58}"/>
    <dgm:cxn modelId="{BDFF7169-B169-4D94-A204-878029D01F8A}" type="presParOf" srcId="{D0282F03-685C-43C1-84E4-A1BEDFCE4462}" destId="{BEF91CE7-8E89-4BA8-B4DD-D72CC2ECF072}" srcOrd="0" destOrd="0" presId="urn:microsoft.com/office/officeart/2005/8/layout/hList1"/>
    <dgm:cxn modelId="{26B15B10-F978-440D-AB66-4D73AB19E571}" type="presParOf" srcId="{BEF91CE7-8E89-4BA8-B4DD-D72CC2ECF072}" destId="{9B41A437-8466-44A4-9B0B-2B3521A124CD}" srcOrd="0" destOrd="0" presId="urn:microsoft.com/office/officeart/2005/8/layout/hList1"/>
    <dgm:cxn modelId="{4261F5E0-5E11-437B-AA4C-5276EDA632C2}" type="presParOf" srcId="{BEF91CE7-8E89-4BA8-B4DD-D72CC2ECF072}" destId="{42434A66-6AF4-4091-891E-64D27DC39BF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210EBD22-A2BE-487F-BDC4-F3BC9DE63EC4}" type="doc">
      <dgm:prSet loTypeId="urn:microsoft.com/office/officeart/2005/8/layout/target3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D80750-2237-42C5-94F3-8581D4FAFB51}">
      <dgm:prSet custT="1"/>
      <dgm:spPr/>
      <dgm:t>
        <a:bodyPr/>
        <a:lstStyle/>
        <a:p>
          <a:pPr rtl="0"/>
          <a:r>
            <a:rPr lang="ru-RU" sz="1600" dirty="0" smtClean="0"/>
            <a:t>2. В уставе образовательной организации должна содержаться наряду с информацией, предусмотренной законодательством Российской Федерации, следующая информация:</a:t>
          </a:r>
          <a:endParaRPr lang="ru-RU" sz="1600" dirty="0"/>
        </a:p>
      </dgm:t>
    </dgm:pt>
    <dgm:pt modelId="{139A79C5-7E9B-492D-8548-B04A83EC92EA}" type="parTrans" cxnId="{8AE4E9FE-1A56-4A4E-839C-E24B9FC6CF02}">
      <dgm:prSet/>
      <dgm:spPr/>
      <dgm:t>
        <a:bodyPr/>
        <a:lstStyle/>
        <a:p>
          <a:endParaRPr lang="ru-RU"/>
        </a:p>
      </dgm:t>
    </dgm:pt>
    <dgm:pt modelId="{3EB41F2A-C3CD-464A-BF44-8D525957D80E}" type="sibTrans" cxnId="{8AE4E9FE-1A56-4A4E-839C-E24B9FC6CF02}">
      <dgm:prSet/>
      <dgm:spPr/>
      <dgm:t>
        <a:bodyPr/>
        <a:lstStyle/>
        <a:p>
          <a:endParaRPr lang="ru-RU"/>
        </a:p>
      </dgm:t>
    </dgm:pt>
    <dgm:pt modelId="{A8D16699-A3E5-4723-9F21-37D083A547F6}">
      <dgm:prSet/>
      <dgm:spPr/>
      <dgm:t>
        <a:bodyPr/>
        <a:lstStyle/>
        <a:p>
          <a:pPr rtl="0"/>
          <a:r>
            <a:rPr lang="ru-RU" smtClean="0"/>
            <a:t>1) тип образовательной организации;</a:t>
          </a:r>
          <a:endParaRPr lang="ru-RU"/>
        </a:p>
      </dgm:t>
    </dgm:pt>
    <dgm:pt modelId="{D635F22C-12AB-455E-A8FD-63785FF23EF5}" type="parTrans" cxnId="{D9733113-2455-418B-878B-1E105ED56F21}">
      <dgm:prSet/>
      <dgm:spPr/>
      <dgm:t>
        <a:bodyPr/>
        <a:lstStyle/>
        <a:p>
          <a:endParaRPr lang="ru-RU"/>
        </a:p>
      </dgm:t>
    </dgm:pt>
    <dgm:pt modelId="{5C3D76FC-C4A4-49D6-92D7-D2259B666B41}" type="sibTrans" cxnId="{D9733113-2455-418B-878B-1E105ED56F21}">
      <dgm:prSet/>
      <dgm:spPr/>
      <dgm:t>
        <a:bodyPr/>
        <a:lstStyle/>
        <a:p>
          <a:endParaRPr lang="ru-RU"/>
        </a:p>
      </dgm:t>
    </dgm:pt>
    <dgm:pt modelId="{84B62466-857A-48A6-8FD8-C1BF5050ABA3}">
      <dgm:prSet/>
      <dgm:spPr/>
      <dgm:t>
        <a:bodyPr/>
        <a:lstStyle/>
        <a:p>
          <a:pPr rtl="0"/>
          <a:r>
            <a:rPr lang="ru-RU" smtClean="0"/>
            <a:t>2) учредитель или учредители образовательной организации;</a:t>
          </a:r>
          <a:endParaRPr lang="ru-RU"/>
        </a:p>
      </dgm:t>
    </dgm:pt>
    <dgm:pt modelId="{ED2FF046-28BA-4160-8857-D8E770C0CD3F}" type="parTrans" cxnId="{6E82BD9E-25C0-4490-B8C9-D0C7F0AEFECF}">
      <dgm:prSet/>
      <dgm:spPr/>
      <dgm:t>
        <a:bodyPr/>
        <a:lstStyle/>
        <a:p>
          <a:endParaRPr lang="ru-RU"/>
        </a:p>
      </dgm:t>
    </dgm:pt>
    <dgm:pt modelId="{C8679883-BE19-4410-A76A-AA03722A164A}" type="sibTrans" cxnId="{6E82BD9E-25C0-4490-B8C9-D0C7F0AEFECF}">
      <dgm:prSet/>
      <dgm:spPr/>
      <dgm:t>
        <a:bodyPr/>
        <a:lstStyle/>
        <a:p>
          <a:endParaRPr lang="ru-RU"/>
        </a:p>
      </dgm:t>
    </dgm:pt>
    <dgm:pt modelId="{FB74E546-12B0-4AB9-8251-B28723610C31}">
      <dgm:prSet/>
      <dgm:spPr/>
      <dgm:t>
        <a:bodyPr/>
        <a:lstStyle/>
        <a:p>
          <a:pPr rtl="0"/>
          <a:r>
            <a:rPr lang="ru-RU" smtClean="0"/>
            <a:t>3) виды реализуемых образовательных программ с указанием уровня образования и (или) направленности;</a:t>
          </a:r>
          <a:endParaRPr lang="ru-RU"/>
        </a:p>
      </dgm:t>
    </dgm:pt>
    <dgm:pt modelId="{1DF64F2B-FBD2-4BF7-9517-D232499338AF}" type="parTrans" cxnId="{7CB597F4-BA5C-4C37-9B1E-D375CCDAA42D}">
      <dgm:prSet/>
      <dgm:spPr/>
      <dgm:t>
        <a:bodyPr/>
        <a:lstStyle/>
        <a:p>
          <a:endParaRPr lang="ru-RU"/>
        </a:p>
      </dgm:t>
    </dgm:pt>
    <dgm:pt modelId="{3DE49114-CCC5-4861-9B7F-77653AFCCA2F}" type="sibTrans" cxnId="{7CB597F4-BA5C-4C37-9B1E-D375CCDAA42D}">
      <dgm:prSet/>
      <dgm:spPr/>
      <dgm:t>
        <a:bodyPr/>
        <a:lstStyle/>
        <a:p>
          <a:endParaRPr lang="ru-RU"/>
        </a:p>
      </dgm:t>
    </dgm:pt>
    <dgm:pt modelId="{D9E816E6-7CC6-4AD6-A41B-D260771FA6F0}">
      <dgm:prSet/>
      <dgm:spPr/>
      <dgm:t>
        <a:bodyPr/>
        <a:lstStyle/>
        <a:p>
          <a:pPr rtl="0"/>
          <a:r>
            <a:rPr lang="ru-RU" smtClean="0"/>
            <a:t>4) структура и компетенция органов управления образовательной организацией, порядок их формирования и сроки полномочий.</a:t>
          </a:r>
          <a:endParaRPr lang="ru-RU"/>
        </a:p>
      </dgm:t>
    </dgm:pt>
    <dgm:pt modelId="{1C1E4AE1-AB05-4C4C-8098-915527450153}" type="parTrans" cxnId="{3CF9FD77-3934-4A41-B1A4-30082A209A2F}">
      <dgm:prSet/>
      <dgm:spPr/>
      <dgm:t>
        <a:bodyPr/>
        <a:lstStyle/>
        <a:p>
          <a:endParaRPr lang="ru-RU"/>
        </a:p>
      </dgm:t>
    </dgm:pt>
    <dgm:pt modelId="{394588E3-7EE2-4566-89C8-2F0D6D7215E4}" type="sibTrans" cxnId="{3CF9FD77-3934-4A41-B1A4-30082A209A2F}">
      <dgm:prSet/>
      <dgm:spPr/>
      <dgm:t>
        <a:bodyPr/>
        <a:lstStyle/>
        <a:p>
          <a:endParaRPr lang="ru-RU"/>
        </a:p>
      </dgm:t>
    </dgm:pt>
    <dgm:pt modelId="{B3B4FB64-B70B-463E-BD1A-133A9EABBD04}" type="pres">
      <dgm:prSet presAssocID="{210EBD22-A2BE-487F-BDC4-F3BC9DE63EC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141CE38-C161-4D75-B452-8C653BA6A2CF}" type="pres">
      <dgm:prSet presAssocID="{79D80750-2237-42C5-94F3-8581D4FAFB51}" presName="circle1" presStyleLbl="node1" presStyleIdx="0" presStyleCnt="1"/>
      <dgm:spPr/>
    </dgm:pt>
    <dgm:pt modelId="{AD1296E2-6A44-49B9-8177-E608F48DAC49}" type="pres">
      <dgm:prSet presAssocID="{79D80750-2237-42C5-94F3-8581D4FAFB51}" presName="space" presStyleCnt="0"/>
      <dgm:spPr/>
    </dgm:pt>
    <dgm:pt modelId="{B9C03A0D-5B83-4845-89E2-2CB3EF9CF2FE}" type="pres">
      <dgm:prSet presAssocID="{79D80750-2237-42C5-94F3-8581D4FAFB51}" presName="rect1" presStyleLbl="alignAcc1" presStyleIdx="0" presStyleCnt="1"/>
      <dgm:spPr/>
      <dgm:t>
        <a:bodyPr/>
        <a:lstStyle/>
        <a:p>
          <a:endParaRPr lang="ru-RU"/>
        </a:p>
      </dgm:t>
    </dgm:pt>
    <dgm:pt modelId="{C0A1B18B-1D47-4FCB-B57C-23D8E0920C0C}" type="pres">
      <dgm:prSet presAssocID="{79D80750-2237-42C5-94F3-8581D4FAFB51}" presName="rect1ParTx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429EB6-6673-4DDB-8507-3BFFC9632F58}" type="pres">
      <dgm:prSet presAssocID="{79D80750-2237-42C5-94F3-8581D4FAFB51}" presName="rect1ChTx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F9FD77-3934-4A41-B1A4-30082A209A2F}" srcId="{79D80750-2237-42C5-94F3-8581D4FAFB51}" destId="{D9E816E6-7CC6-4AD6-A41B-D260771FA6F0}" srcOrd="3" destOrd="0" parTransId="{1C1E4AE1-AB05-4C4C-8098-915527450153}" sibTransId="{394588E3-7EE2-4566-89C8-2F0D6D7215E4}"/>
    <dgm:cxn modelId="{8AD2588F-8725-417B-9259-8EE650DF3AFD}" type="presOf" srcId="{79D80750-2237-42C5-94F3-8581D4FAFB51}" destId="{B9C03A0D-5B83-4845-89E2-2CB3EF9CF2FE}" srcOrd="0" destOrd="0" presId="urn:microsoft.com/office/officeart/2005/8/layout/target3"/>
    <dgm:cxn modelId="{1AC29276-D77A-4561-8A93-377576F57FD0}" type="presOf" srcId="{FB74E546-12B0-4AB9-8251-B28723610C31}" destId="{FA429EB6-6673-4DDB-8507-3BFFC9632F58}" srcOrd="0" destOrd="2" presId="urn:microsoft.com/office/officeart/2005/8/layout/target3"/>
    <dgm:cxn modelId="{D509093D-4716-4BE9-BF7D-4CDA3809ECF5}" type="presOf" srcId="{A8D16699-A3E5-4723-9F21-37D083A547F6}" destId="{FA429EB6-6673-4DDB-8507-3BFFC9632F58}" srcOrd="0" destOrd="0" presId="urn:microsoft.com/office/officeart/2005/8/layout/target3"/>
    <dgm:cxn modelId="{4EF0A6E0-3D7E-4FDD-A371-BADA2D3C35E6}" type="presOf" srcId="{84B62466-857A-48A6-8FD8-C1BF5050ABA3}" destId="{FA429EB6-6673-4DDB-8507-3BFFC9632F58}" srcOrd="0" destOrd="1" presId="urn:microsoft.com/office/officeart/2005/8/layout/target3"/>
    <dgm:cxn modelId="{7CB597F4-BA5C-4C37-9B1E-D375CCDAA42D}" srcId="{79D80750-2237-42C5-94F3-8581D4FAFB51}" destId="{FB74E546-12B0-4AB9-8251-B28723610C31}" srcOrd="2" destOrd="0" parTransId="{1DF64F2B-FBD2-4BF7-9517-D232499338AF}" sibTransId="{3DE49114-CCC5-4861-9B7F-77653AFCCA2F}"/>
    <dgm:cxn modelId="{D9733113-2455-418B-878B-1E105ED56F21}" srcId="{79D80750-2237-42C5-94F3-8581D4FAFB51}" destId="{A8D16699-A3E5-4723-9F21-37D083A547F6}" srcOrd="0" destOrd="0" parTransId="{D635F22C-12AB-455E-A8FD-63785FF23EF5}" sibTransId="{5C3D76FC-C4A4-49D6-92D7-D2259B666B41}"/>
    <dgm:cxn modelId="{6E82BD9E-25C0-4490-B8C9-D0C7F0AEFECF}" srcId="{79D80750-2237-42C5-94F3-8581D4FAFB51}" destId="{84B62466-857A-48A6-8FD8-C1BF5050ABA3}" srcOrd="1" destOrd="0" parTransId="{ED2FF046-28BA-4160-8857-D8E770C0CD3F}" sibTransId="{C8679883-BE19-4410-A76A-AA03722A164A}"/>
    <dgm:cxn modelId="{DD47E952-0241-4DCC-8CCE-9AB0FFB42816}" type="presOf" srcId="{79D80750-2237-42C5-94F3-8581D4FAFB51}" destId="{C0A1B18B-1D47-4FCB-B57C-23D8E0920C0C}" srcOrd="1" destOrd="0" presId="urn:microsoft.com/office/officeart/2005/8/layout/target3"/>
    <dgm:cxn modelId="{8AE4E9FE-1A56-4A4E-839C-E24B9FC6CF02}" srcId="{210EBD22-A2BE-487F-BDC4-F3BC9DE63EC4}" destId="{79D80750-2237-42C5-94F3-8581D4FAFB51}" srcOrd="0" destOrd="0" parTransId="{139A79C5-7E9B-492D-8548-B04A83EC92EA}" sibTransId="{3EB41F2A-C3CD-464A-BF44-8D525957D80E}"/>
    <dgm:cxn modelId="{F091F28E-3F31-4285-893F-51988FED3F7F}" type="presOf" srcId="{210EBD22-A2BE-487F-BDC4-F3BC9DE63EC4}" destId="{B3B4FB64-B70B-463E-BD1A-133A9EABBD04}" srcOrd="0" destOrd="0" presId="urn:microsoft.com/office/officeart/2005/8/layout/target3"/>
    <dgm:cxn modelId="{61137BD3-D16C-4A12-95B5-DE6A506D130A}" type="presOf" srcId="{D9E816E6-7CC6-4AD6-A41B-D260771FA6F0}" destId="{FA429EB6-6673-4DDB-8507-3BFFC9632F58}" srcOrd="0" destOrd="3" presId="urn:microsoft.com/office/officeart/2005/8/layout/target3"/>
    <dgm:cxn modelId="{23D1C623-79A2-466E-BB6D-9E31DEA7CE91}" type="presParOf" srcId="{B3B4FB64-B70B-463E-BD1A-133A9EABBD04}" destId="{2141CE38-C161-4D75-B452-8C653BA6A2CF}" srcOrd="0" destOrd="0" presId="urn:microsoft.com/office/officeart/2005/8/layout/target3"/>
    <dgm:cxn modelId="{D8F7C2CE-EF80-4846-9EC8-D7D788CFD034}" type="presParOf" srcId="{B3B4FB64-B70B-463E-BD1A-133A9EABBD04}" destId="{AD1296E2-6A44-49B9-8177-E608F48DAC49}" srcOrd="1" destOrd="0" presId="urn:microsoft.com/office/officeart/2005/8/layout/target3"/>
    <dgm:cxn modelId="{4718C1C2-A984-4F94-A125-872E7955C622}" type="presParOf" srcId="{B3B4FB64-B70B-463E-BD1A-133A9EABBD04}" destId="{B9C03A0D-5B83-4845-89E2-2CB3EF9CF2FE}" srcOrd="2" destOrd="0" presId="urn:microsoft.com/office/officeart/2005/8/layout/target3"/>
    <dgm:cxn modelId="{5F46A29B-379D-4CF5-921A-5E80CAD5DFBB}" type="presParOf" srcId="{B3B4FB64-B70B-463E-BD1A-133A9EABBD04}" destId="{C0A1B18B-1D47-4FCB-B57C-23D8E0920C0C}" srcOrd="3" destOrd="0" presId="urn:microsoft.com/office/officeart/2005/8/layout/target3"/>
    <dgm:cxn modelId="{C982D014-4C75-4414-97FC-A5F7E3670B5C}" type="presParOf" srcId="{B3B4FB64-B70B-463E-BD1A-133A9EABBD04}" destId="{FA429EB6-6673-4DDB-8507-3BFFC9632F58}" srcOrd="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3E74CD82-9D93-4E27-8A33-8B4991D3A426}" type="doc">
      <dgm:prSet loTypeId="urn:microsoft.com/office/officeart/2005/8/layout/vList5" loCatId="list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0A0BB91B-FA01-434D-A8C3-5DAB6716FBFB}">
      <dgm:prSet custT="1"/>
      <dgm:spPr/>
      <dgm:t>
        <a:bodyPr/>
        <a:lstStyle/>
        <a:p>
          <a:pPr rtl="0"/>
          <a:r>
            <a:rPr lang="ru-RU" sz="1400" dirty="0" smtClean="0"/>
            <a:t>4. В образовательной организации формируются коллегиальные органы управления</a:t>
          </a:r>
          <a:endParaRPr lang="ru-RU" sz="1400" dirty="0"/>
        </a:p>
      </dgm:t>
    </dgm:pt>
    <dgm:pt modelId="{620BF0DA-E5F4-4A05-B2E5-6E48C3EE546C}" type="parTrans" cxnId="{5E0DBDC9-0B08-47D6-959D-916FC13A62FB}">
      <dgm:prSet/>
      <dgm:spPr/>
      <dgm:t>
        <a:bodyPr/>
        <a:lstStyle/>
        <a:p>
          <a:endParaRPr lang="ru-RU"/>
        </a:p>
      </dgm:t>
    </dgm:pt>
    <dgm:pt modelId="{A71CA445-514F-480D-AD9F-B749EDF76BFC}" type="sibTrans" cxnId="{5E0DBDC9-0B08-47D6-959D-916FC13A62FB}">
      <dgm:prSet/>
      <dgm:spPr/>
      <dgm:t>
        <a:bodyPr/>
        <a:lstStyle/>
        <a:p>
          <a:endParaRPr lang="ru-RU"/>
        </a:p>
      </dgm:t>
    </dgm:pt>
    <dgm:pt modelId="{792B4779-E734-447B-95B8-816614C3D101}">
      <dgm:prSet custT="1"/>
      <dgm:spPr/>
      <dgm:t>
        <a:bodyPr/>
        <a:lstStyle/>
        <a:p>
          <a:pPr rtl="0"/>
          <a:r>
            <a:rPr lang="ru-RU" sz="1200" dirty="0" smtClean="0"/>
            <a:t>общее собрание (конференция) работников образовательной организации,</a:t>
          </a:r>
          <a:endParaRPr lang="ru-RU" sz="1200" dirty="0"/>
        </a:p>
      </dgm:t>
    </dgm:pt>
    <dgm:pt modelId="{9C04DB95-A1B8-41F7-A048-38C8213CF5C4}" type="parTrans" cxnId="{436C0FAF-27AD-41F0-8FC0-A759FCCAF988}">
      <dgm:prSet/>
      <dgm:spPr/>
      <dgm:t>
        <a:bodyPr/>
        <a:lstStyle/>
        <a:p>
          <a:endParaRPr lang="ru-RU"/>
        </a:p>
      </dgm:t>
    </dgm:pt>
    <dgm:pt modelId="{7B95F280-8C06-4405-82D6-80E4A94C8F81}" type="sibTrans" cxnId="{436C0FAF-27AD-41F0-8FC0-A759FCCAF988}">
      <dgm:prSet/>
      <dgm:spPr/>
      <dgm:t>
        <a:bodyPr/>
        <a:lstStyle/>
        <a:p>
          <a:endParaRPr lang="ru-RU"/>
        </a:p>
      </dgm:t>
    </dgm:pt>
    <dgm:pt modelId="{80FB78AE-5488-4A7B-ABA3-1F09354AB56A}">
      <dgm:prSet custT="1"/>
      <dgm:spPr/>
      <dgm:t>
        <a:bodyPr/>
        <a:lstStyle/>
        <a:p>
          <a:pPr rtl="0"/>
          <a:r>
            <a:rPr lang="ru-RU" sz="1200" dirty="0" smtClean="0"/>
            <a:t>педагогический совет </a:t>
          </a:r>
          <a:endParaRPr lang="ru-RU" sz="1200" dirty="0"/>
        </a:p>
      </dgm:t>
    </dgm:pt>
    <dgm:pt modelId="{BA0F6F71-FC35-42E1-ADF8-04E0FE16A1C9}" type="parTrans" cxnId="{D1BAEAF9-8BD5-4EB4-B695-F974686DC7B7}">
      <dgm:prSet/>
      <dgm:spPr/>
      <dgm:t>
        <a:bodyPr/>
        <a:lstStyle/>
        <a:p>
          <a:endParaRPr lang="ru-RU"/>
        </a:p>
      </dgm:t>
    </dgm:pt>
    <dgm:pt modelId="{CA1376BE-428D-42A9-903B-05B867A1DEA6}" type="sibTrans" cxnId="{D1BAEAF9-8BD5-4EB4-B695-F974686DC7B7}">
      <dgm:prSet/>
      <dgm:spPr/>
      <dgm:t>
        <a:bodyPr/>
        <a:lstStyle/>
        <a:p>
          <a:endParaRPr lang="ru-RU"/>
        </a:p>
      </dgm:t>
    </dgm:pt>
    <dgm:pt modelId="{DB1CDADB-862B-47DE-A83A-BF035A2DE5CE}">
      <dgm:prSet custT="1"/>
      <dgm:spPr/>
      <dgm:t>
        <a:bodyPr/>
        <a:lstStyle/>
        <a:p>
          <a:pPr rtl="0"/>
          <a:r>
            <a:rPr lang="ru-RU" sz="1200" dirty="0" smtClean="0"/>
            <a:t>могут формироваться попечительский совет, управляющий совет, наблюдательный совет и другие коллегиальные органы управления, предусмотренные уставом соответствующей образовательной организации</a:t>
          </a:r>
          <a:r>
            <a:rPr lang="ru-RU" sz="1100" dirty="0" smtClean="0"/>
            <a:t>.</a:t>
          </a:r>
          <a:endParaRPr lang="ru-RU" sz="1100" dirty="0"/>
        </a:p>
      </dgm:t>
    </dgm:pt>
    <dgm:pt modelId="{B287245C-72A8-4C2C-BC62-6749E08C6719}" type="parTrans" cxnId="{47C5DE87-D80C-4750-9CC3-1F31D3521F72}">
      <dgm:prSet/>
      <dgm:spPr/>
      <dgm:t>
        <a:bodyPr/>
        <a:lstStyle/>
        <a:p>
          <a:endParaRPr lang="ru-RU"/>
        </a:p>
      </dgm:t>
    </dgm:pt>
    <dgm:pt modelId="{4E439B51-E9A6-44B3-92B1-D59CF8A48B08}" type="sibTrans" cxnId="{47C5DE87-D80C-4750-9CC3-1F31D3521F72}">
      <dgm:prSet/>
      <dgm:spPr/>
      <dgm:t>
        <a:bodyPr/>
        <a:lstStyle/>
        <a:p>
          <a:endParaRPr lang="ru-RU"/>
        </a:p>
      </dgm:t>
    </dgm:pt>
    <dgm:pt modelId="{D461B862-7DC6-46C4-8C7F-650059DF8FE7}">
      <dgm:prSet custT="1"/>
      <dgm:spPr/>
      <dgm:t>
        <a:bodyPr/>
        <a:lstStyle/>
        <a:p>
          <a:pPr rtl="0"/>
          <a:r>
            <a:rPr lang="ru-RU" sz="1400" dirty="0" smtClean="0"/>
            <a:t>6. В целях учета мнения обучающихся, родителей и педагогических работников по вопросам управления образовательной организацией и при принятии образовательной организацией локальных нормативных актов:</a:t>
          </a:r>
          <a:endParaRPr lang="ru-RU" sz="1400" dirty="0"/>
        </a:p>
      </dgm:t>
    </dgm:pt>
    <dgm:pt modelId="{93F668D6-032A-43CB-8AD1-DA7BFBB35DFF}" type="parTrans" cxnId="{E0A56E54-A50D-40F7-8E42-75BB1FFD93D9}">
      <dgm:prSet/>
      <dgm:spPr/>
      <dgm:t>
        <a:bodyPr/>
        <a:lstStyle/>
        <a:p>
          <a:endParaRPr lang="ru-RU"/>
        </a:p>
      </dgm:t>
    </dgm:pt>
    <dgm:pt modelId="{78CF122F-7FB4-462E-974D-7C7CEA9E1103}" type="sibTrans" cxnId="{E0A56E54-A50D-40F7-8E42-75BB1FFD93D9}">
      <dgm:prSet/>
      <dgm:spPr/>
      <dgm:t>
        <a:bodyPr/>
        <a:lstStyle/>
        <a:p>
          <a:endParaRPr lang="ru-RU"/>
        </a:p>
      </dgm:t>
    </dgm:pt>
    <dgm:pt modelId="{2F63A690-2492-4368-97C8-A4C493C763AA}">
      <dgm:prSet custT="1"/>
      <dgm:spPr/>
      <dgm:t>
        <a:bodyPr/>
        <a:lstStyle/>
        <a:p>
          <a:pPr rtl="0"/>
          <a:r>
            <a:rPr lang="ru-RU" sz="1200" dirty="0" smtClean="0"/>
            <a:t>создаются советы обучающихся, </a:t>
          </a:r>
          <a:endParaRPr lang="ru-RU" sz="1200" dirty="0"/>
        </a:p>
      </dgm:t>
    </dgm:pt>
    <dgm:pt modelId="{9941CA4F-8A54-470F-80F3-AE93FBAEF3D8}" type="parTrans" cxnId="{E1C2F89E-1777-4AB1-9E12-935966A8E408}">
      <dgm:prSet/>
      <dgm:spPr/>
      <dgm:t>
        <a:bodyPr/>
        <a:lstStyle/>
        <a:p>
          <a:endParaRPr lang="ru-RU"/>
        </a:p>
      </dgm:t>
    </dgm:pt>
    <dgm:pt modelId="{4FD258F7-CF82-470E-8488-4FA0B4266F96}" type="sibTrans" cxnId="{E1C2F89E-1777-4AB1-9E12-935966A8E408}">
      <dgm:prSet/>
      <dgm:spPr/>
      <dgm:t>
        <a:bodyPr/>
        <a:lstStyle/>
        <a:p>
          <a:endParaRPr lang="ru-RU"/>
        </a:p>
      </dgm:t>
    </dgm:pt>
    <dgm:pt modelId="{E3075EC1-C346-4E44-8879-5E4DF5CACCD2}">
      <dgm:prSet custT="1"/>
      <dgm:spPr/>
      <dgm:t>
        <a:bodyPr/>
        <a:lstStyle/>
        <a:p>
          <a:pPr rtl="0"/>
          <a:r>
            <a:rPr lang="ru-RU" sz="1200" dirty="0" smtClean="0"/>
            <a:t>советы родителей обучающихся </a:t>
          </a:r>
          <a:endParaRPr lang="ru-RU" sz="1200" dirty="0"/>
        </a:p>
      </dgm:t>
    </dgm:pt>
    <dgm:pt modelId="{CB405B36-D02E-4892-8FA4-843338DEEC32}" type="parTrans" cxnId="{B8BED30A-55E4-4696-8D7F-95F3517B7429}">
      <dgm:prSet/>
      <dgm:spPr/>
      <dgm:t>
        <a:bodyPr/>
        <a:lstStyle/>
        <a:p>
          <a:endParaRPr lang="ru-RU"/>
        </a:p>
      </dgm:t>
    </dgm:pt>
    <dgm:pt modelId="{AB3024D1-E272-46DF-8289-00C747766BE9}" type="sibTrans" cxnId="{B8BED30A-55E4-4696-8D7F-95F3517B7429}">
      <dgm:prSet/>
      <dgm:spPr/>
      <dgm:t>
        <a:bodyPr/>
        <a:lstStyle/>
        <a:p>
          <a:endParaRPr lang="ru-RU"/>
        </a:p>
      </dgm:t>
    </dgm:pt>
    <dgm:pt modelId="{A1C4DCF1-DD74-480C-8452-5E11D2D88A5E}">
      <dgm:prSet custT="1"/>
      <dgm:spPr/>
      <dgm:t>
        <a:bodyPr/>
        <a:lstStyle/>
        <a:p>
          <a:pPr rtl="0"/>
          <a:r>
            <a:rPr lang="ru-RU" sz="1200" dirty="0" smtClean="0"/>
            <a:t>или иные органы;</a:t>
          </a:r>
          <a:endParaRPr lang="ru-RU" sz="1200" dirty="0"/>
        </a:p>
      </dgm:t>
    </dgm:pt>
    <dgm:pt modelId="{A566582E-0123-42AF-AEB4-0510E1077321}" type="parTrans" cxnId="{9820B04F-BEE9-4CAC-A2BE-653E834698DC}">
      <dgm:prSet/>
      <dgm:spPr/>
      <dgm:t>
        <a:bodyPr/>
        <a:lstStyle/>
        <a:p>
          <a:endParaRPr lang="ru-RU"/>
        </a:p>
      </dgm:t>
    </dgm:pt>
    <dgm:pt modelId="{AAD61AE7-A5D1-4B40-9D25-EA46C342A21D}" type="sibTrans" cxnId="{9820B04F-BEE9-4CAC-A2BE-653E834698DC}">
      <dgm:prSet/>
      <dgm:spPr/>
      <dgm:t>
        <a:bodyPr/>
        <a:lstStyle/>
        <a:p>
          <a:endParaRPr lang="ru-RU"/>
        </a:p>
      </dgm:t>
    </dgm:pt>
    <dgm:pt modelId="{34DDF6DB-51F4-4F5C-B14E-967E43B84DB0}" type="pres">
      <dgm:prSet presAssocID="{3E74CD82-9D93-4E27-8A33-8B4991D3A42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83B680-9F9E-4966-974F-D8CA70B5D97C}" type="pres">
      <dgm:prSet presAssocID="{0A0BB91B-FA01-434D-A8C3-5DAB6716FBFB}" presName="linNode" presStyleCnt="0"/>
      <dgm:spPr/>
    </dgm:pt>
    <dgm:pt modelId="{A11C3CFB-0AC5-42FD-8090-CA2BE4944E09}" type="pres">
      <dgm:prSet presAssocID="{0A0BB91B-FA01-434D-A8C3-5DAB6716FBFB}" presName="parentText" presStyleLbl="node1" presStyleIdx="0" presStyleCnt="2" custScaleX="17505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AFE60D-AB9C-47C1-B113-C75318E49A55}" type="pres">
      <dgm:prSet presAssocID="{0A0BB91B-FA01-434D-A8C3-5DAB6716FBFB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CA2CC8-7B8F-450E-BAC5-08EA36620604}" type="pres">
      <dgm:prSet presAssocID="{A71CA445-514F-480D-AD9F-B749EDF76BFC}" presName="sp" presStyleCnt="0"/>
      <dgm:spPr/>
    </dgm:pt>
    <dgm:pt modelId="{6B52F1A7-8CD1-4684-85C1-8CB58A7B09BA}" type="pres">
      <dgm:prSet presAssocID="{D461B862-7DC6-46C4-8C7F-650059DF8FE7}" presName="linNode" presStyleCnt="0"/>
      <dgm:spPr/>
    </dgm:pt>
    <dgm:pt modelId="{4545606E-DDFD-4DD4-8EC5-D0CB87A6E602}" type="pres">
      <dgm:prSet presAssocID="{D461B862-7DC6-46C4-8C7F-650059DF8FE7}" presName="parentText" presStyleLbl="node1" presStyleIdx="1" presStyleCnt="2" custScaleX="14495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EE89F5-AA43-45CF-8756-D7AC925D5815}" type="pres">
      <dgm:prSet presAssocID="{D461B862-7DC6-46C4-8C7F-650059DF8FE7}" presName="descendantText" presStyleLbl="alignAccFollowNode1" presStyleIdx="1" presStyleCnt="2" custScaleX="827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1BD44F-4218-4138-A596-E998BBA1E82C}" type="presOf" srcId="{80FB78AE-5488-4A7B-ABA3-1F09354AB56A}" destId="{7CAFE60D-AB9C-47C1-B113-C75318E49A55}" srcOrd="0" destOrd="1" presId="urn:microsoft.com/office/officeart/2005/8/layout/vList5"/>
    <dgm:cxn modelId="{BAC50B7B-B6BF-4C11-BDFC-1502562BCEAB}" type="presOf" srcId="{3E74CD82-9D93-4E27-8A33-8B4991D3A426}" destId="{34DDF6DB-51F4-4F5C-B14E-967E43B84DB0}" srcOrd="0" destOrd="0" presId="urn:microsoft.com/office/officeart/2005/8/layout/vList5"/>
    <dgm:cxn modelId="{8317ADBD-284D-4A0B-8A3A-DF8B30610960}" type="presOf" srcId="{DB1CDADB-862B-47DE-A83A-BF035A2DE5CE}" destId="{7CAFE60D-AB9C-47C1-B113-C75318E49A55}" srcOrd="0" destOrd="2" presId="urn:microsoft.com/office/officeart/2005/8/layout/vList5"/>
    <dgm:cxn modelId="{ED6E0408-6045-4CD1-BF23-626C96661A59}" type="presOf" srcId="{792B4779-E734-447B-95B8-816614C3D101}" destId="{7CAFE60D-AB9C-47C1-B113-C75318E49A55}" srcOrd="0" destOrd="0" presId="urn:microsoft.com/office/officeart/2005/8/layout/vList5"/>
    <dgm:cxn modelId="{5AFFDE44-A076-440E-BE57-ABB69A86CDE3}" type="presOf" srcId="{2F63A690-2492-4368-97C8-A4C493C763AA}" destId="{CAEE89F5-AA43-45CF-8756-D7AC925D5815}" srcOrd="0" destOrd="0" presId="urn:microsoft.com/office/officeart/2005/8/layout/vList5"/>
    <dgm:cxn modelId="{E1C2F89E-1777-4AB1-9E12-935966A8E408}" srcId="{D461B862-7DC6-46C4-8C7F-650059DF8FE7}" destId="{2F63A690-2492-4368-97C8-A4C493C763AA}" srcOrd="0" destOrd="0" parTransId="{9941CA4F-8A54-470F-80F3-AE93FBAEF3D8}" sibTransId="{4FD258F7-CF82-470E-8488-4FA0B4266F96}"/>
    <dgm:cxn modelId="{D1BAEAF9-8BD5-4EB4-B695-F974686DC7B7}" srcId="{0A0BB91B-FA01-434D-A8C3-5DAB6716FBFB}" destId="{80FB78AE-5488-4A7B-ABA3-1F09354AB56A}" srcOrd="1" destOrd="0" parTransId="{BA0F6F71-FC35-42E1-ADF8-04E0FE16A1C9}" sibTransId="{CA1376BE-428D-42A9-903B-05B867A1DEA6}"/>
    <dgm:cxn modelId="{9820B04F-BEE9-4CAC-A2BE-653E834698DC}" srcId="{D461B862-7DC6-46C4-8C7F-650059DF8FE7}" destId="{A1C4DCF1-DD74-480C-8452-5E11D2D88A5E}" srcOrd="2" destOrd="0" parTransId="{A566582E-0123-42AF-AEB4-0510E1077321}" sibTransId="{AAD61AE7-A5D1-4B40-9D25-EA46C342A21D}"/>
    <dgm:cxn modelId="{F9B4ADDC-543F-4D56-8ECE-F6507101D7B5}" type="presOf" srcId="{0A0BB91B-FA01-434D-A8C3-5DAB6716FBFB}" destId="{A11C3CFB-0AC5-42FD-8090-CA2BE4944E09}" srcOrd="0" destOrd="0" presId="urn:microsoft.com/office/officeart/2005/8/layout/vList5"/>
    <dgm:cxn modelId="{F39657A4-93F3-41D1-8D11-AF353238BDF1}" type="presOf" srcId="{A1C4DCF1-DD74-480C-8452-5E11D2D88A5E}" destId="{CAEE89F5-AA43-45CF-8756-D7AC925D5815}" srcOrd="0" destOrd="2" presId="urn:microsoft.com/office/officeart/2005/8/layout/vList5"/>
    <dgm:cxn modelId="{E0A56E54-A50D-40F7-8E42-75BB1FFD93D9}" srcId="{3E74CD82-9D93-4E27-8A33-8B4991D3A426}" destId="{D461B862-7DC6-46C4-8C7F-650059DF8FE7}" srcOrd="1" destOrd="0" parTransId="{93F668D6-032A-43CB-8AD1-DA7BFBB35DFF}" sibTransId="{78CF122F-7FB4-462E-974D-7C7CEA9E1103}"/>
    <dgm:cxn modelId="{5E0DBDC9-0B08-47D6-959D-916FC13A62FB}" srcId="{3E74CD82-9D93-4E27-8A33-8B4991D3A426}" destId="{0A0BB91B-FA01-434D-A8C3-5DAB6716FBFB}" srcOrd="0" destOrd="0" parTransId="{620BF0DA-E5F4-4A05-B2E5-6E48C3EE546C}" sibTransId="{A71CA445-514F-480D-AD9F-B749EDF76BFC}"/>
    <dgm:cxn modelId="{36829920-1753-43CB-8E2C-B35C67E3B74B}" type="presOf" srcId="{D461B862-7DC6-46C4-8C7F-650059DF8FE7}" destId="{4545606E-DDFD-4DD4-8EC5-D0CB87A6E602}" srcOrd="0" destOrd="0" presId="urn:microsoft.com/office/officeart/2005/8/layout/vList5"/>
    <dgm:cxn modelId="{7E8DD8DD-175C-4B21-9480-58C7445864B9}" type="presOf" srcId="{E3075EC1-C346-4E44-8879-5E4DF5CACCD2}" destId="{CAEE89F5-AA43-45CF-8756-D7AC925D5815}" srcOrd="0" destOrd="1" presId="urn:microsoft.com/office/officeart/2005/8/layout/vList5"/>
    <dgm:cxn modelId="{B8BED30A-55E4-4696-8D7F-95F3517B7429}" srcId="{D461B862-7DC6-46C4-8C7F-650059DF8FE7}" destId="{E3075EC1-C346-4E44-8879-5E4DF5CACCD2}" srcOrd="1" destOrd="0" parTransId="{CB405B36-D02E-4892-8FA4-843338DEEC32}" sibTransId="{AB3024D1-E272-46DF-8289-00C747766BE9}"/>
    <dgm:cxn modelId="{47C5DE87-D80C-4750-9CC3-1F31D3521F72}" srcId="{0A0BB91B-FA01-434D-A8C3-5DAB6716FBFB}" destId="{DB1CDADB-862B-47DE-A83A-BF035A2DE5CE}" srcOrd="2" destOrd="0" parTransId="{B287245C-72A8-4C2C-BC62-6749E08C6719}" sibTransId="{4E439B51-E9A6-44B3-92B1-D59CF8A48B08}"/>
    <dgm:cxn modelId="{436C0FAF-27AD-41F0-8FC0-A759FCCAF988}" srcId="{0A0BB91B-FA01-434D-A8C3-5DAB6716FBFB}" destId="{792B4779-E734-447B-95B8-816614C3D101}" srcOrd="0" destOrd="0" parTransId="{9C04DB95-A1B8-41F7-A048-38C8213CF5C4}" sibTransId="{7B95F280-8C06-4405-82D6-80E4A94C8F81}"/>
    <dgm:cxn modelId="{FFB096B6-3465-43DB-9B06-1A0E8573672A}" type="presParOf" srcId="{34DDF6DB-51F4-4F5C-B14E-967E43B84DB0}" destId="{F483B680-9F9E-4966-974F-D8CA70B5D97C}" srcOrd="0" destOrd="0" presId="urn:microsoft.com/office/officeart/2005/8/layout/vList5"/>
    <dgm:cxn modelId="{8BC8E571-2A45-4815-B5DE-71D9B31AF270}" type="presParOf" srcId="{F483B680-9F9E-4966-974F-D8CA70B5D97C}" destId="{A11C3CFB-0AC5-42FD-8090-CA2BE4944E09}" srcOrd="0" destOrd="0" presId="urn:microsoft.com/office/officeart/2005/8/layout/vList5"/>
    <dgm:cxn modelId="{20837693-B473-4969-A024-14BDCB78976B}" type="presParOf" srcId="{F483B680-9F9E-4966-974F-D8CA70B5D97C}" destId="{7CAFE60D-AB9C-47C1-B113-C75318E49A55}" srcOrd="1" destOrd="0" presId="urn:microsoft.com/office/officeart/2005/8/layout/vList5"/>
    <dgm:cxn modelId="{454B0837-B5F8-424D-9826-0E13B3B720B5}" type="presParOf" srcId="{34DDF6DB-51F4-4F5C-B14E-967E43B84DB0}" destId="{8ECA2CC8-7B8F-450E-BAC5-08EA36620604}" srcOrd="1" destOrd="0" presId="urn:microsoft.com/office/officeart/2005/8/layout/vList5"/>
    <dgm:cxn modelId="{443DFD64-E95B-4DB0-A86C-F73574A84027}" type="presParOf" srcId="{34DDF6DB-51F4-4F5C-B14E-967E43B84DB0}" destId="{6B52F1A7-8CD1-4684-85C1-8CB58A7B09BA}" srcOrd="2" destOrd="0" presId="urn:microsoft.com/office/officeart/2005/8/layout/vList5"/>
    <dgm:cxn modelId="{E62AB90D-F26C-4BEB-903F-13745E3A16A7}" type="presParOf" srcId="{6B52F1A7-8CD1-4684-85C1-8CB58A7B09BA}" destId="{4545606E-DDFD-4DD4-8EC5-D0CB87A6E602}" srcOrd="0" destOrd="0" presId="urn:microsoft.com/office/officeart/2005/8/layout/vList5"/>
    <dgm:cxn modelId="{71F72686-6A98-4DB0-8197-3D30112D52CB}" type="presParOf" srcId="{6B52F1A7-8CD1-4684-85C1-8CB58A7B09BA}" destId="{CAEE89F5-AA43-45CF-8756-D7AC925D581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B9A07AC8-3205-47CB-97D9-251EE5F14D27}" type="doc">
      <dgm:prSet loTypeId="urn:microsoft.com/office/officeart/2005/8/layout/hList3" loCatId="list" qsTypeId="urn:microsoft.com/office/officeart/2005/8/quickstyle/3d2" qsCatId="3D" csTypeId="urn:microsoft.com/office/officeart/2005/8/colors/accent1_5" csCatId="accent1"/>
      <dgm:spPr/>
      <dgm:t>
        <a:bodyPr/>
        <a:lstStyle/>
        <a:p>
          <a:endParaRPr lang="ru-RU"/>
        </a:p>
      </dgm:t>
    </dgm:pt>
    <dgm:pt modelId="{1557C87D-0316-42F2-8CBA-2133864FB009}">
      <dgm:prSet custT="1"/>
      <dgm:spPr/>
      <dgm:t>
        <a:bodyPr/>
        <a:lstStyle/>
        <a:p>
          <a:pPr rtl="0"/>
          <a:r>
            <a:rPr lang="ru-RU" sz="1600" dirty="0" smtClean="0"/>
            <a:t>3. К компетенции образовательной организации в установленной сфере деятельности относятся</a:t>
          </a:r>
          <a:r>
            <a:rPr lang="ru-RU" sz="2700" dirty="0" smtClean="0"/>
            <a:t>:</a:t>
          </a:r>
          <a:endParaRPr lang="ru-RU" sz="2700" dirty="0"/>
        </a:p>
      </dgm:t>
    </dgm:pt>
    <dgm:pt modelId="{12931E1F-D918-4F68-9087-36A6EA518995}" type="parTrans" cxnId="{F8AD8FC3-B106-4462-BC95-B4DF90903670}">
      <dgm:prSet/>
      <dgm:spPr/>
      <dgm:t>
        <a:bodyPr/>
        <a:lstStyle/>
        <a:p>
          <a:endParaRPr lang="ru-RU"/>
        </a:p>
      </dgm:t>
    </dgm:pt>
    <dgm:pt modelId="{AF6970B0-2C0A-4E61-8773-5DBA3EB9F3C6}" type="sibTrans" cxnId="{F8AD8FC3-B106-4462-BC95-B4DF90903670}">
      <dgm:prSet/>
      <dgm:spPr/>
      <dgm:t>
        <a:bodyPr/>
        <a:lstStyle/>
        <a:p>
          <a:endParaRPr lang="ru-RU"/>
        </a:p>
      </dgm:t>
    </dgm:pt>
    <dgm:pt modelId="{5B053CBF-470B-41E9-86F8-1DA6A7335C11}">
      <dgm:prSet custT="1"/>
      <dgm:spPr/>
      <dgm:t>
        <a:bodyPr/>
        <a:lstStyle/>
        <a:p>
          <a:pPr rtl="0"/>
          <a:r>
            <a:rPr lang="ru-RU" sz="1200" dirty="0" smtClean="0"/>
            <a:t>1) разработка и принятие правил внутреннего распорядка обучающихся, правил внутреннего трудового распорядка, иных локальных нормативных актов;</a:t>
          </a:r>
          <a:endParaRPr lang="ru-RU" sz="1200" dirty="0"/>
        </a:p>
      </dgm:t>
    </dgm:pt>
    <dgm:pt modelId="{BEF3DF40-5FFE-43DE-819B-2F9581336FE2}" type="parTrans" cxnId="{C88DEC53-7BEF-446E-B240-CF61F2480C4A}">
      <dgm:prSet/>
      <dgm:spPr/>
      <dgm:t>
        <a:bodyPr/>
        <a:lstStyle/>
        <a:p>
          <a:endParaRPr lang="ru-RU"/>
        </a:p>
      </dgm:t>
    </dgm:pt>
    <dgm:pt modelId="{C070D562-3AEE-4CFC-8030-9AEE092AE6F8}" type="sibTrans" cxnId="{C88DEC53-7BEF-446E-B240-CF61F2480C4A}">
      <dgm:prSet/>
      <dgm:spPr/>
      <dgm:t>
        <a:bodyPr/>
        <a:lstStyle/>
        <a:p>
          <a:endParaRPr lang="ru-RU"/>
        </a:p>
      </dgm:t>
    </dgm:pt>
    <dgm:pt modelId="{FBB66084-0661-4665-8E83-98802A9E2C50}">
      <dgm:prSet custT="1"/>
      <dgm:spPr/>
      <dgm:t>
        <a:bodyPr/>
        <a:lstStyle/>
        <a:p>
          <a:pPr rtl="0"/>
          <a:r>
            <a:rPr lang="ru-RU" sz="1200" smtClean="0"/>
            <a:t>2) материально-техническое обеспечение образовательной деятельности, оборудование помещений </a:t>
          </a:r>
          <a:endParaRPr lang="ru-RU" sz="1200"/>
        </a:p>
      </dgm:t>
    </dgm:pt>
    <dgm:pt modelId="{1931C832-613D-4026-8423-F666E976C511}" type="parTrans" cxnId="{4AD5B057-3D57-45DF-A59D-955E4AFF5FFE}">
      <dgm:prSet/>
      <dgm:spPr/>
      <dgm:t>
        <a:bodyPr/>
        <a:lstStyle/>
        <a:p>
          <a:endParaRPr lang="ru-RU"/>
        </a:p>
      </dgm:t>
    </dgm:pt>
    <dgm:pt modelId="{26050BCA-19F2-4FFC-9E58-43586EF7DEB2}" type="sibTrans" cxnId="{4AD5B057-3D57-45DF-A59D-955E4AFF5FFE}">
      <dgm:prSet/>
      <dgm:spPr/>
      <dgm:t>
        <a:bodyPr/>
        <a:lstStyle/>
        <a:p>
          <a:endParaRPr lang="ru-RU"/>
        </a:p>
      </dgm:t>
    </dgm:pt>
    <dgm:pt modelId="{56807A14-2B4F-46E1-B757-3621FA814682}">
      <dgm:prSet custT="1"/>
      <dgm:spPr/>
      <dgm:t>
        <a:bodyPr/>
        <a:lstStyle/>
        <a:p>
          <a:pPr rtl="0"/>
          <a:r>
            <a:rPr lang="ru-RU" sz="1200" smtClean="0"/>
            <a:t>3) предоставление учредителю и общественности ежегодного отчета о поступлении и расходовании финансовых и материальных средств, а также отчета о результатах самообследования;</a:t>
          </a:r>
          <a:endParaRPr lang="ru-RU" sz="1200"/>
        </a:p>
      </dgm:t>
    </dgm:pt>
    <dgm:pt modelId="{2DCD2445-61C6-45F7-8F3F-B9E37E54D138}" type="parTrans" cxnId="{95817BCA-876D-47F4-BB67-101DD26BCBD1}">
      <dgm:prSet/>
      <dgm:spPr/>
      <dgm:t>
        <a:bodyPr/>
        <a:lstStyle/>
        <a:p>
          <a:endParaRPr lang="ru-RU"/>
        </a:p>
      </dgm:t>
    </dgm:pt>
    <dgm:pt modelId="{5B720C48-60ED-4C98-8721-9288E58797AC}" type="sibTrans" cxnId="{95817BCA-876D-47F4-BB67-101DD26BCBD1}">
      <dgm:prSet/>
      <dgm:spPr/>
      <dgm:t>
        <a:bodyPr/>
        <a:lstStyle/>
        <a:p>
          <a:endParaRPr lang="ru-RU"/>
        </a:p>
      </dgm:t>
    </dgm:pt>
    <dgm:pt modelId="{AC8741BF-9568-41AF-8F08-B1251E4FB599}">
      <dgm:prSet custT="1"/>
      <dgm:spPr/>
      <dgm:t>
        <a:bodyPr/>
        <a:lstStyle/>
        <a:p>
          <a:pPr rtl="0"/>
          <a:r>
            <a:rPr lang="ru-RU" sz="1200" smtClean="0"/>
            <a:t>4) установление штатного расписания, если иное не установлено нормативными правовыми актами Российской Федерации;</a:t>
          </a:r>
          <a:endParaRPr lang="ru-RU" sz="1200"/>
        </a:p>
      </dgm:t>
    </dgm:pt>
    <dgm:pt modelId="{2497A61C-4F9A-4401-A3FB-635F57F431A5}" type="parTrans" cxnId="{987AF6A7-0687-45B0-A7C3-BDDC9D2A9DB3}">
      <dgm:prSet/>
      <dgm:spPr/>
      <dgm:t>
        <a:bodyPr/>
        <a:lstStyle/>
        <a:p>
          <a:endParaRPr lang="ru-RU"/>
        </a:p>
      </dgm:t>
    </dgm:pt>
    <dgm:pt modelId="{744265DF-C5D6-4EEF-9D63-8A076A6E8D4D}" type="sibTrans" cxnId="{987AF6A7-0687-45B0-A7C3-BDDC9D2A9DB3}">
      <dgm:prSet/>
      <dgm:spPr/>
      <dgm:t>
        <a:bodyPr/>
        <a:lstStyle/>
        <a:p>
          <a:endParaRPr lang="ru-RU"/>
        </a:p>
      </dgm:t>
    </dgm:pt>
    <dgm:pt modelId="{8C989376-FE59-45EF-8BCE-074015BF2F01}">
      <dgm:prSet/>
      <dgm:spPr/>
      <dgm:t>
        <a:bodyPr/>
        <a:lstStyle/>
        <a:p>
          <a:pPr rtl="0"/>
          <a:r>
            <a:rPr lang="ru-RU" smtClean="0"/>
            <a:t>5) прием на работу работников, заключение с ними и расторжение трудовых договоров, если иное не установлено настоящим Федеральным законом, распределение должностных обязанностей, создание условий и организация дополнительного профессионального образования работников;</a:t>
          </a:r>
          <a:endParaRPr lang="ru-RU"/>
        </a:p>
      </dgm:t>
    </dgm:pt>
    <dgm:pt modelId="{1D9FDC94-464A-49FB-B508-16A76B66F391}" type="parTrans" cxnId="{9B05829B-EA60-4969-BD8A-8657D8853B85}">
      <dgm:prSet/>
      <dgm:spPr/>
      <dgm:t>
        <a:bodyPr/>
        <a:lstStyle/>
        <a:p>
          <a:endParaRPr lang="ru-RU"/>
        </a:p>
      </dgm:t>
    </dgm:pt>
    <dgm:pt modelId="{53D62B4C-D207-4D32-88D0-FCD9276583B3}" type="sibTrans" cxnId="{9B05829B-EA60-4969-BD8A-8657D8853B85}">
      <dgm:prSet/>
      <dgm:spPr/>
      <dgm:t>
        <a:bodyPr/>
        <a:lstStyle/>
        <a:p>
          <a:endParaRPr lang="ru-RU"/>
        </a:p>
      </dgm:t>
    </dgm:pt>
    <dgm:pt modelId="{A306097E-FA55-4BD2-8208-09990F140810}" type="pres">
      <dgm:prSet presAssocID="{B9A07AC8-3205-47CB-97D9-251EE5F14D2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777F27-5C45-42A7-ABF5-8BA2AA72B876}" type="pres">
      <dgm:prSet presAssocID="{1557C87D-0316-42F2-8CBA-2133864FB009}" presName="roof" presStyleLbl="dkBgShp" presStyleIdx="0" presStyleCnt="2"/>
      <dgm:spPr/>
      <dgm:t>
        <a:bodyPr/>
        <a:lstStyle/>
        <a:p>
          <a:endParaRPr lang="ru-RU"/>
        </a:p>
      </dgm:t>
    </dgm:pt>
    <dgm:pt modelId="{15BD7CA6-EF17-4753-8146-664A908FED04}" type="pres">
      <dgm:prSet presAssocID="{1557C87D-0316-42F2-8CBA-2133864FB009}" presName="pillars" presStyleCnt="0"/>
      <dgm:spPr/>
    </dgm:pt>
    <dgm:pt modelId="{3F129DE5-5E2B-4976-8515-66EB8CBC031F}" type="pres">
      <dgm:prSet presAssocID="{1557C87D-0316-42F2-8CBA-2133864FB009}" presName="pillar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AFCFB3-AF75-4A26-A454-60C11CF8B96B}" type="pres">
      <dgm:prSet presAssocID="{FBB66084-0661-4665-8E83-98802A9E2C50}" presName="pillar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E5807F-20E5-43C2-AFAF-D7B2FD55ABD6}" type="pres">
      <dgm:prSet presAssocID="{56807A14-2B4F-46E1-B757-3621FA814682}" presName="pillar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8A8446-86A1-468E-80C2-1267B4469BB7}" type="pres">
      <dgm:prSet presAssocID="{AC8741BF-9568-41AF-8F08-B1251E4FB599}" presName="pillar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A8444F-06D3-4003-8534-A1DE4B516E0B}" type="pres">
      <dgm:prSet presAssocID="{8C989376-FE59-45EF-8BCE-074015BF2F01}" presName="pillar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C9A3C5-B399-4E7E-A24D-C512F2731ECD}" type="pres">
      <dgm:prSet presAssocID="{1557C87D-0316-42F2-8CBA-2133864FB009}" presName="base" presStyleLbl="dkBgShp" presStyleIdx="1" presStyleCnt="2"/>
      <dgm:spPr/>
    </dgm:pt>
  </dgm:ptLst>
  <dgm:cxnLst>
    <dgm:cxn modelId="{9B05829B-EA60-4969-BD8A-8657D8853B85}" srcId="{1557C87D-0316-42F2-8CBA-2133864FB009}" destId="{8C989376-FE59-45EF-8BCE-074015BF2F01}" srcOrd="4" destOrd="0" parTransId="{1D9FDC94-464A-49FB-B508-16A76B66F391}" sibTransId="{53D62B4C-D207-4D32-88D0-FCD9276583B3}"/>
    <dgm:cxn modelId="{95817BCA-876D-47F4-BB67-101DD26BCBD1}" srcId="{1557C87D-0316-42F2-8CBA-2133864FB009}" destId="{56807A14-2B4F-46E1-B757-3621FA814682}" srcOrd="2" destOrd="0" parTransId="{2DCD2445-61C6-45F7-8F3F-B9E37E54D138}" sibTransId="{5B720C48-60ED-4C98-8721-9288E58797AC}"/>
    <dgm:cxn modelId="{9477B7BE-7011-4753-974B-8261598F6CC6}" type="presOf" srcId="{56807A14-2B4F-46E1-B757-3621FA814682}" destId="{A6E5807F-20E5-43C2-AFAF-D7B2FD55ABD6}" srcOrd="0" destOrd="0" presId="urn:microsoft.com/office/officeart/2005/8/layout/hList3"/>
    <dgm:cxn modelId="{987AF6A7-0687-45B0-A7C3-BDDC9D2A9DB3}" srcId="{1557C87D-0316-42F2-8CBA-2133864FB009}" destId="{AC8741BF-9568-41AF-8F08-B1251E4FB599}" srcOrd="3" destOrd="0" parTransId="{2497A61C-4F9A-4401-A3FB-635F57F431A5}" sibTransId="{744265DF-C5D6-4EEF-9D63-8A076A6E8D4D}"/>
    <dgm:cxn modelId="{07875C42-6F30-4006-9600-2C79F8F6E8D3}" type="presOf" srcId="{1557C87D-0316-42F2-8CBA-2133864FB009}" destId="{B5777F27-5C45-42A7-ABF5-8BA2AA72B876}" srcOrd="0" destOrd="0" presId="urn:microsoft.com/office/officeart/2005/8/layout/hList3"/>
    <dgm:cxn modelId="{ED0DA7DF-CACC-4638-9411-4E84E8E0CD1F}" type="presOf" srcId="{5B053CBF-470B-41E9-86F8-1DA6A7335C11}" destId="{3F129DE5-5E2B-4976-8515-66EB8CBC031F}" srcOrd="0" destOrd="0" presId="urn:microsoft.com/office/officeart/2005/8/layout/hList3"/>
    <dgm:cxn modelId="{17E9B119-B454-462F-83CC-7C2EE87D2861}" type="presOf" srcId="{FBB66084-0661-4665-8E83-98802A9E2C50}" destId="{28AFCFB3-AF75-4A26-A454-60C11CF8B96B}" srcOrd="0" destOrd="0" presId="urn:microsoft.com/office/officeart/2005/8/layout/hList3"/>
    <dgm:cxn modelId="{F81819FE-1839-4934-94D2-F51E0BD9875F}" type="presOf" srcId="{8C989376-FE59-45EF-8BCE-074015BF2F01}" destId="{0FA8444F-06D3-4003-8534-A1DE4B516E0B}" srcOrd="0" destOrd="0" presId="urn:microsoft.com/office/officeart/2005/8/layout/hList3"/>
    <dgm:cxn modelId="{F8AD8FC3-B106-4462-BC95-B4DF90903670}" srcId="{B9A07AC8-3205-47CB-97D9-251EE5F14D27}" destId="{1557C87D-0316-42F2-8CBA-2133864FB009}" srcOrd="0" destOrd="0" parTransId="{12931E1F-D918-4F68-9087-36A6EA518995}" sibTransId="{AF6970B0-2C0A-4E61-8773-5DBA3EB9F3C6}"/>
    <dgm:cxn modelId="{C88DEC53-7BEF-446E-B240-CF61F2480C4A}" srcId="{1557C87D-0316-42F2-8CBA-2133864FB009}" destId="{5B053CBF-470B-41E9-86F8-1DA6A7335C11}" srcOrd="0" destOrd="0" parTransId="{BEF3DF40-5FFE-43DE-819B-2F9581336FE2}" sibTransId="{C070D562-3AEE-4CFC-8030-9AEE092AE6F8}"/>
    <dgm:cxn modelId="{4AD5B057-3D57-45DF-A59D-955E4AFF5FFE}" srcId="{1557C87D-0316-42F2-8CBA-2133864FB009}" destId="{FBB66084-0661-4665-8E83-98802A9E2C50}" srcOrd="1" destOrd="0" parTransId="{1931C832-613D-4026-8423-F666E976C511}" sibTransId="{26050BCA-19F2-4FFC-9E58-43586EF7DEB2}"/>
    <dgm:cxn modelId="{285D43CE-9AB4-4487-94FD-BD151C94456D}" type="presOf" srcId="{B9A07AC8-3205-47CB-97D9-251EE5F14D27}" destId="{A306097E-FA55-4BD2-8208-09990F140810}" srcOrd="0" destOrd="0" presId="urn:microsoft.com/office/officeart/2005/8/layout/hList3"/>
    <dgm:cxn modelId="{5CC388B6-9604-4F78-B835-6B8A29AAF918}" type="presOf" srcId="{AC8741BF-9568-41AF-8F08-B1251E4FB599}" destId="{DF8A8446-86A1-468E-80C2-1267B4469BB7}" srcOrd="0" destOrd="0" presId="urn:microsoft.com/office/officeart/2005/8/layout/hList3"/>
    <dgm:cxn modelId="{FD549008-E289-4B9D-A5DC-6BF084397F8F}" type="presParOf" srcId="{A306097E-FA55-4BD2-8208-09990F140810}" destId="{B5777F27-5C45-42A7-ABF5-8BA2AA72B876}" srcOrd="0" destOrd="0" presId="urn:microsoft.com/office/officeart/2005/8/layout/hList3"/>
    <dgm:cxn modelId="{6D41FCC1-B53E-4A34-B28B-1B9FA8D7480E}" type="presParOf" srcId="{A306097E-FA55-4BD2-8208-09990F140810}" destId="{15BD7CA6-EF17-4753-8146-664A908FED04}" srcOrd="1" destOrd="0" presId="urn:microsoft.com/office/officeart/2005/8/layout/hList3"/>
    <dgm:cxn modelId="{E8780FA2-ABEB-433D-8798-B11B09503728}" type="presParOf" srcId="{15BD7CA6-EF17-4753-8146-664A908FED04}" destId="{3F129DE5-5E2B-4976-8515-66EB8CBC031F}" srcOrd="0" destOrd="0" presId="urn:microsoft.com/office/officeart/2005/8/layout/hList3"/>
    <dgm:cxn modelId="{DE1DA35B-2937-4DE2-8BDC-8D613A2CEC96}" type="presParOf" srcId="{15BD7CA6-EF17-4753-8146-664A908FED04}" destId="{28AFCFB3-AF75-4A26-A454-60C11CF8B96B}" srcOrd="1" destOrd="0" presId="urn:microsoft.com/office/officeart/2005/8/layout/hList3"/>
    <dgm:cxn modelId="{B9365FE3-4D21-42DA-81A2-BFD8BD3D4F5F}" type="presParOf" srcId="{15BD7CA6-EF17-4753-8146-664A908FED04}" destId="{A6E5807F-20E5-43C2-AFAF-D7B2FD55ABD6}" srcOrd="2" destOrd="0" presId="urn:microsoft.com/office/officeart/2005/8/layout/hList3"/>
    <dgm:cxn modelId="{A4ED7832-0EC9-40A6-81CE-D9CBCF43A0F2}" type="presParOf" srcId="{15BD7CA6-EF17-4753-8146-664A908FED04}" destId="{DF8A8446-86A1-468E-80C2-1267B4469BB7}" srcOrd="3" destOrd="0" presId="urn:microsoft.com/office/officeart/2005/8/layout/hList3"/>
    <dgm:cxn modelId="{B6BD1BA9-3EB7-44EF-8D28-16D253746CB5}" type="presParOf" srcId="{15BD7CA6-EF17-4753-8146-664A908FED04}" destId="{0FA8444F-06D3-4003-8534-A1DE4B516E0B}" srcOrd="4" destOrd="0" presId="urn:microsoft.com/office/officeart/2005/8/layout/hList3"/>
    <dgm:cxn modelId="{CEEE123D-17D0-43C3-86ED-1A4319A433E5}" type="presParOf" srcId="{A306097E-FA55-4BD2-8208-09990F140810}" destId="{BAC9A3C5-B399-4E7E-A24D-C512F2731ECD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F54F71A5-BB9F-4692-BC71-650E7B657BF8}" type="doc">
      <dgm:prSet loTypeId="urn:microsoft.com/office/officeart/2005/8/layout/hList3" loCatId="list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A33559C4-797E-4FCF-8A6D-351367B1FD93}">
      <dgm:prSet custT="1"/>
      <dgm:spPr/>
      <dgm:t>
        <a:bodyPr/>
        <a:lstStyle/>
        <a:p>
          <a:pPr rtl="0"/>
          <a:r>
            <a:rPr lang="ru-RU" sz="1600" dirty="0" smtClean="0"/>
            <a:t>3. К компетенции образовательной организации в установленной сфере деятельности относятся:</a:t>
          </a:r>
          <a:endParaRPr lang="ru-RU" sz="1600" dirty="0"/>
        </a:p>
      </dgm:t>
    </dgm:pt>
    <dgm:pt modelId="{835284F8-ADC0-4E57-B966-574E90BCE126}" type="parTrans" cxnId="{9DFB49AD-8590-4AB7-8373-9EA66AE832E7}">
      <dgm:prSet/>
      <dgm:spPr/>
      <dgm:t>
        <a:bodyPr/>
        <a:lstStyle/>
        <a:p>
          <a:endParaRPr lang="ru-RU"/>
        </a:p>
      </dgm:t>
    </dgm:pt>
    <dgm:pt modelId="{02EAC511-DFEE-4935-98C2-1EF520B56FE8}" type="sibTrans" cxnId="{9DFB49AD-8590-4AB7-8373-9EA66AE832E7}">
      <dgm:prSet/>
      <dgm:spPr/>
      <dgm:t>
        <a:bodyPr/>
        <a:lstStyle/>
        <a:p>
          <a:endParaRPr lang="ru-RU"/>
        </a:p>
      </dgm:t>
    </dgm:pt>
    <dgm:pt modelId="{C6A43605-43D7-458C-AD46-AB50407EA5CF}">
      <dgm:prSet custT="1"/>
      <dgm:spPr/>
      <dgm:t>
        <a:bodyPr/>
        <a:lstStyle/>
        <a:p>
          <a:pPr rtl="0"/>
          <a:r>
            <a:rPr lang="ru-RU" sz="1200" dirty="0" smtClean="0"/>
            <a:t>6) разработка и утверждение образовательных программ образовательной организации;</a:t>
          </a:r>
          <a:endParaRPr lang="ru-RU" sz="1200" dirty="0"/>
        </a:p>
      </dgm:t>
    </dgm:pt>
    <dgm:pt modelId="{39ECCD07-F4EF-4BF4-9BFE-914FBB3EA6EA}" type="parTrans" cxnId="{211705AE-70FE-4FBA-9445-891A7A70FA0C}">
      <dgm:prSet/>
      <dgm:spPr/>
      <dgm:t>
        <a:bodyPr/>
        <a:lstStyle/>
        <a:p>
          <a:endParaRPr lang="ru-RU"/>
        </a:p>
      </dgm:t>
    </dgm:pt>
    <dgm:pt modelId="{8FADAE98-6942-4223-B3C4-2E8D81E8A583}" type="sibTrans" cxnId="{211705AE-70FE-4FBA-9445-891A7A70FA0C}">
      <dgm:prSet/>
      <dgm:spPr/>
      <dgm:t>
        <a:bodyPr/>
        <a:lstStyle/>
        <a:p>
          <a:endParaRPr lang="ru-RU"/>
        </a:p>
      </dgm:t>
    </dgm:pt>
    <dgm:pt modelId="{6649B606-151D-4159-A9B0-2B736A75E260}">
      <dgm:prSet custT="1"/>
      <dgm:spPr/>
      <dgm:t>
        <a:bodyPr/>
        <a:lstStyle/>
        <a:p>
          <a:pPr rtl="0"/>
          <a:r>
            <a:rPr lang="ru-RU" sz="1200" smtClean="0"/>
            <a:t>7) разработка и утверждение по согласованию с учредителем программы развития образовательной организации;</a:t>
          </a:r>
          <a:endParaRPr lang="ru-RU" sz="1200"/>
        </a:p>
      </dgm:t>
    </dgm:pt>
    <dgm:pt modelId="{B357D1D9-530B-46BA-B8A3-A3516DD40986}" type="parTrans" cxnId="{C953A095-DB41-4D81-A1DD-632F7D180301}">
      <dgm:prSet/>
      <dgm:spPr/>
      <dgm:t>
        <a:bodyPr/>
        <a:lstStyle/>
        <a:p>
          <a:endParaRPr lang="ru-RU"/>
        </a:p>
      </dgm:t>
    </dgm:pt>
    <dgm:pt modelId="{6064F373-1C42-4958-9822-A37CB3601B5C}" type="sibTrans" cxnId="{C953A095-DB41-4D81-A1DD-632F7D180301}">
      <dgm:prSet/>
      <dgm:spPr/>
      <dgm:t>
        <a:bodyPr/>
        <a:lstStyle/>
        <a:p>
          <a:endParaRPr lang="ru-RU"/>
        </a:p>
      </dgm:t>
    </dgm:pt>
    <dgm:pt modelId="{872E1AB8-69F0-4DD2-A711-36D42E1EFC5F}">
      <dgm:prSet custT="1"/>
      <dgm:spPr/>
      <dgm:t>
        <a:bodyPr/>
        <a:lstStyle/>
        <a:p>
          <a:pPr rtl="0"/>
          <a:r>
            <a:rPr lang="ru-RU" sz="1200" smtClean="0"/>
            <a:t>8) прием обучающихся в образовательную организацию;</a:t>
          </a:r>
          <a:endParaRPr lang="ru-RU" sz="1200"/>
        </a:p>
      </dgm:t>
    </dgm:pt>
    <dgm:pt modelId="{C1B33281-FCA5-4C38-9298-F365A2C63E79}" type="parTrans" cxnId="{F605516E-A205-41E3-A813-0A5BA81DBEE1}">
      <dgm:prSet/>
      <dgm:spPr/>
      <dgm:t>
        <a:bodyPr/>
        <a:lstStyle/>
        <a:p>
          <a:endParaRPr lang="ru-RU"/>
        </a:p>
      </dgm:t>
    </dgm:pt>
    <dgm:pt modelId="{BCCD466A-B6BC-4074-B0F3-F3A790C414F5}" type="sibTrans" cxnId="{F605516E-A205-41E3-A813-0A5BA81DBEE1}">
      <dgm:prSet/>
      <dgm:spPr/>
      <dgm:t>
        <a:bodyPr/>
        <a:lstStyle/>
        <a:p>
          <a:endParaRPr lang="ru-RU"/>
        </a:p>
      </dgm:t>
    </dgm:pt>
    <dgm:pt modelId="{5D7A7F80-7BAD-470D-A406-DE8BF6BC481E}">
      <dgm:prSet custT="1"/>
      <dgm:spPr/>
      <dgm:t>
        <a:bodyPr/>
        <a:lstStyle/>
        <a:p>
          <a:pPr rtl="0"/>
          <a:r>
            <a:rPr lang="ru-RU" sz="1200" smtClean="0"/>
            <a:t>9) определение списка учебников и учебных пособий;</a:t>
          </a:r>
          <a:endParaRPr lang="ru-RU" sz="1200"/>
        </a:p>
      </dgm:t>
    </dgm:pt>
    <dgm:pt modelId="{FDED7D00-8416-4FB0-AA65-EDC84E061BE3}" type="parTrans" cxnId="{68F85F3C-08BA-4A9B-A344-44E9548E06C1}">
      <dgm:prSet/>
      <dgm:spPr/>
      <dgm:t>
        <a:bodyPr/>
        <a:lstStyle/>
        <a:p>
          <a:endParaRPr lang="ru-RU"/>
        </a:p>
      </dgm:t>
    </dgm:pt>
    <dgm:pt modelId="{08542FA1-6A55-493A-8BB3-65E260CC8DBD}" type="sibTrans" cxnId="{68F85F3C-08BA-4A9B-A344-44E9548E06C1}">
      <dgm:prSet/>
      <dgm:spPr/>
      <dgm:t>
        <a:bodyPr/>
        <a:lstStyle/>
        <a:p>
          <a:endParaRPr lang="ru-RU"/>
        </a:p>
      </dgm:t>
    </dgm:pt>
    <dgm:pt modelId="{C532FEAA-A033-4210-B5F7-2DBB9CD62747}">
      <dgm:prSet custT="1"/>
      <dgm:spPr/>
      <dgm:t>
        <a:bodyPr/>
        <a:lstStyle/>
        <a:p>
          <a:pPr rtl="0"/>
          <a:r>
            <a:rPr lang="ru-RU" sz="1200" smtClean="0"/>
            <a:t>10) осуществление текущего контроля успеваемости и промежуточной аттестации обучающихся, установление их форм, периодичности и порядка проведения;</a:t>
          </a:r>
          <a:endParaRPr lang="ru-RU" sz="1200"/>
        </a:p>
      </dgm:t>
    </dgm:pt>
    <dgm:pt modelId="{C2B5CB1C-8190-4188-B96C-610CD5331600}" type="parTrans" cxnId="{B5F7D139-3D10-47A9-B39F-6CF36AEE7F62}">
      <dgm:prSet/>
      <dgm:spPr/>
      <dgm:t>
        <a:bodyPr/>
        <a:lstStyle/>
        <a:p>
          <a:endParaRPr lang="ru-RU"/>
        </a:p>
      </dgm:t>
    </dgm:pt>
    <dgm:pt modelId="{8CABB220-72F4-4F5B-A404-BA7AAC74380C}" type="sibTrans" cxnId="{B5F7D139-3D10-47A9-B39F-6CF36AEE7F62}">
      <dgm:prSet/>
      <dgm:spPr/>
      <dgm:t>
        <a:bodyPr/>
        <a:lstStyle/>
        <a:p>
          <a:endParaRPr lang="ru-RU"/>
        </a:p>
      </dgm:t>
    </dgm:pt>
    <dgm:pt modelId="{15F21EBD-49BB-42FB-8440-14F02D9B5843}">
      <dgm:prSet custT="1"/>
      <dgm:spPr/>
      <dgm:t>
        <a:bodyPr/>
        <a:lstStyle/>
        <a:p>
          <a:pPr rtl="0"/>
          <a:r>
            <a:rPr lang="ru-RU" sz="1200" dirty="0" smtClean="0"/>
            <a:t>10.1) поощрение обучающихся за успехи в учебной, физкультурной, спортивной, общественной, научной, научно-технической, творческой, </a:t>
          </a:r>
          <a:r>
            <a:rPr lang="ru-RU" sz="1200" dirty="0" err="1" smtClean="0"/>
            <a:t>эксперимен-тальной</a:t>
          </a:r>
          <a:r>
            <a:rPr lang="ru-RU" sz="1200" dirty="0" smtClean="0"/>
            <a:t> и инновационной деятельности;</a:t>
          </a:r>
          <a:endParaRPr lang="ru-RU" sz="1200" dirty="0"/>
        </a:p>
      </dgm:t>
    </dgm:pt>
    <dgm:pt modelId="{C8E1FAE3-EAC9-4C28-88D8-EC99989B8E44}" type="parTrans" cxnId="{11943F7D-CF96-44EB-914C-7B0DF55E52A7}">
      <dgm:prSet/>
      <dgm:spPr/>
      <dgm:t>
        <a:bodyPr/>
        <a:lstStyle/>
        <a:p>
          <a:endParaRPr lang="ru-RU"/>
        </a:p>
      </dgm:t>
    </dgm:pt>
    <dgm:pt modelId="{9DD31EC2-B4D3-4042-9F6C-1297E5B763D4}" type="sibTrans" cxnId="{11943F7D-CF96-44EB-914C-7B0DF55E52A7}">
      <dgm:prSet/>
      <dgm:spPr/>
      <dgm:t>
        <a:bodyPr/>
        <a:lstStyle/>
        <a:p>
          <a:endParaRPr lang="ru-RU"/>
        </a:p>
      </dgm:t>
    </dgm:pt>
    <dgm:pt modelId="{97F9CCE5-EC79-4DCE-91FB-A46E5B95D6CC}" type="pres">
      <dgm:prSet presAssocID="{F54F71A5-BB9F-4692-BC71-650E7B657BF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2E80E3B-13D3-42C8-A06C-32770DBAE06F}" type="pres">
      <dgm:prSet presAssocID="{A33559C4-797E-4FCF-8A6D-351367B1FD93}" presName="roof" presStyleLbl="dkBgShp" presStyleIdx="0" presStyleCnt="2"/>
      <dgm:spPr/>
      <dgm:t>
        <a:bodyPr/>
        <a:lstStyle/>
        <a:p>
          <a:endParaRPr lang="ru-RU"/>
        </a:p>
      </dgm:t>
    </dgm:pt>
    <dgm:pt modelId="{821D0DF9-0EB9-423B-BC9A-5C382EBD50C7}" type="pres">
      <dgm:prSet presAssocID="{A33559C4-797E-4FCF-8A6D-351367B1FD93}" presName="pillars" presStyleCnt="0"/>
      <dgm:spPr/>
    </dgm:pt>
    <dgm:pt modelId="{30E3716E-2213-4BAD-A37D-D550BE317C6D}" type="pres">
      <dgm:prSet presAssocID="{A33559C4-797E-4FCF-8A6D-351367B1FD93}" presName="pillar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31B277-F901-4469-A716-0E3B1A96B267}" type="pres">
      <dgm:prSet presAssocID="{6649B606-151D-4159-A9B0-2B736A75E260}" presName="pillarX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43C52D-AC6F-4BBA-8D51-F7BB8DBA1B13}" type="pres">
      <dgm:prSet presAssocID="{872E1AB8-69F0-4DD2-A711-36D42E1EFC5F}" presName="pillarX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25823-A859-435D-9137-6361E7A65F4F}" type="pres">
      <dgm:prSet presAssocID="{5D7A7F80-7BAD-470D-A406-DE8BF6BC481E}" presName="pillarX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264853-F0B3-4B5D-947B-6AECE7D9911E}" type="pres">
      <dgm:prSet presAssocID="{C532FEAA-A033-4210-B5F7-2DBB9CD62747}" presName="pillarX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78341E-A9A8-4B36-9012-C400DA184A22}" type="pres">
      <dgm:prSet presAssocID="{15F21EBD-49BB-42FB-8440-14F02D9B5843}" presName="pillarX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57EB4C-ADAD-4422-B9B1-308964F4AB97}" type="pres">
      <dgm:prSet presAssocID="{A33559C4-797E-4FCF-8A6D-351367B1FD93}" presName="base" presStyleLbl="dkBgShp" presStyleIdx="1" presStyleCnt="2"/>
      <dgm:spPr/>
    </dgm:pt>
  </dgm:ptLst>
  <dgm:cxnLst>
    <dgm:cxn modelId="{7D3F75A5-AF73-4B7C-9175-DB1CA83E854B}" type="presOf" srcId="{15F21EBD-49BB-42FB-8440-14F02D9B5843}" destId="{4978341E-A9A8-4B36-9012-C400DA184A22}" srcOrd="0" destOrd="0" presId="urn:microsoft.com/office/officeart/2005/8/layout/hList3"/>
    <dgm:cxn modelId="{B6A196A8-33EE-4C24-A6D7-51E278A0406D}" type="presOf" srcId="{5D7A7F80-7BAD-470D-A406-DE8BF6BC481E}" destId="{E8E25823-A859-435D-9137-6361E7A65F4F}" srcOrd="0" destOrd="0" presId="urn:microsoft.com/office/officeart/2005/8/layout/hList3"/>
    <dgm:cxn modelId="{8183B564-CC7A-44BC-8CEF-AEF73E4F6941}" type="presOf" srcId="{A33559C4-797E-4FCF-8A6D-351367B1FD93}" destId="{B2E80E3B-13D3-42C8-A06C-32770DBAE06F}" srcOrd="0" destOrd="0" presId="urn:microsoft.com/office/officeart/2005/8/layout/hList3"/>
    <dgm:cxn modelId="{4543DDAE-26CE-45D8-AB0A-B661322FA2C6}" type="presOf" srcId="{C6A43605-43D7-458C-AD46-AB50407EA5CF}" destId="{30E3716E-2213-4BAD-A37D-D550BE317C6D}" srcOrd="0" destOrd="0" presId="urn:microsoft.com/office/officeart/2005/8/layout/hList3"/>
    <dgm:cxn modelId="{E27DFDEB-176D-478A-8966-8FE515B81AE5}" type="presOf" srcId="{F54F71A5-BB9F-4692-BC71-650E7B657BF8}" destId="{97F9CCE5-EC79-4DCE-91FB-A46E5B95D6CC}" srcOrd="0" destOrd="0" presId="urn:microsoft.com/office/officeart/2005/8/layout/hList3"/>
    <dgm:cxn modelId="{C953A095-DB41-4D81-A1DD-632F7D180301}" srcId="{A33559C4-797E-4FCF-8A6D-351367B1FD93}" destId="{6649B606-151D-4159-A9B0-2B736A75E260}" srcOrd="1" destOrd="0" parTransId="{B357D1D9-530B-46BA-B8A3-A3516DD40986}" sibTransId="{6064F373-1C42-4958-9822-A37CB3601B5C}"/>
    <dgm:cxn modelId="{F605516E-A205-41E3-A813-0A5BA81DBEE1}" srcId="{A33559C4-797E-4FCF-8A6D-351367B1FD93}" destId="{872E1AB8-69F0-4DD2-A711-36D42E1EFC5F}" srcOrd="2" destOrd="0" parTransId="{C1B33281-FCA5-4C38-9298-F365A2C63E79}" sibTransId="{BCCD466A-B6BC-4074-B0F3-F3A790C414F5}"/>
    <dgm:cxn modelId="{11943F7D-CF96-44EB-914C-7B0DF55E52A7}" srcId="{A33559C4-797E-4FCF-8A6D-351367B1FD93}" destId="{15F21EBD-49BB-42FB-8440-14F02D9B5843}" srcOrd="5" destOrd="0" parTransId="{C8E1FAE3-EAC9-4C28-88D8-EC99989B8E44}" sibTransId="{9DD31EC2-B4D3-4042-9F6C-1297E5B763D4}"/>
    <dgm:cxn modelId="{35804475-9987-4C32-9494-BD8A490FB98C}" type="presOf" srcId="{C532FEAA-A033-4210-B5F7-2DBB9CD62747}" destId="{C7264853-F0B3-4B5D-947B-6AECE7D9911E}" srcOrd="0" destOrd="0" presId="urn:microsoft.com/office/officeart/2005/8/layout/hList3"/>
    <dgm:cxn modelId="{B4EE2EDE-5409-4759-918F-A3C1F5A10A51}" type="presOf" srcId="{872E1AB8-69F0-4DD2-A711-36D42E1EFC5F}" destId="{6D43C52D-AC6F-4BBA-8D51-F7BB8DBA1B13}" srcOrd="0" destOrd="0" presId="urn:microsoft.com/office/officeart/2005/8/layout/hList3"/>
    <dgm:cxn modelId="{68F85F3C-08BA-4A9B-A344-44E9548E06C1}" srcId="{A33559C4-797E-4FCF-8A6D-351367B1FD93}" destId="{5D7A7F80-7BAD-470D-A406-DE8BF6BC481E}" srcOrd="3" destOrd="0" parTransId="{FDED7D00-8416-4FB0-AA65-EDC84E061BE3}" sibTransId="{08542FA1-6A55-493A-8BB3-65E260CC8DBD}"/>
    <dgm:cxn modelId="{496F9A5B-2C62-4689-A779-1BB4667C8DE9}" type="presOf" srcId="{6649B606-151D-4159-A9B0-2B736A75E260}" destId="{8531B277-F901-4469-A716-0E3B1A96B267}" srcOrd="0" destOrd="0" presId="urn:microsoft.com/office/officeart/2005/8/layout/hList3"/>
    <dgm:cxn modelId="{9DFB49AD-8590-4AB7-8373-9EA66AE832E7}" srcId="{F54F71A5-BB9F-4692-BC71-650E7B657BF8}" destId="{A33559C4-797E-4FCF-8A6D-351367B1FD93}" srcOrd="0" destOrd="0" parTransId="{835284F8-ADC0-4E57-B966-574E90BCE126}" sibTransId="{02EAC511-DFEE-4935-98C2-1EF520B56FE8}"/>
    <dgm:cxn modelId="{211705AE-70FE-4FBA-9445-891A7A70FA0C}" srcId="{A33559C4-797E-4FCF-8A6D-351367B1FD93}" destId="{C6A43605-43D7-458C-AD46-AB50407EA5CF}" srcOrd="0" destOrd="0" parTransId="{39ECCD07-F4EF-4BF4-9BFE-914FBB3EA6EA}" sibTransId="{8FADAE98-6942-4223-B3C4-2E8D81E8A583}"/>
    <dgm:cxn modelId="{B5F7D139-3D10-47A9-B39F-6CF36AEE7F62}" srcId="{A33559C4-797E-4FCF-8A6D-351367B1FD93}" destId="{C532FEAA-A033-4210-B5F7-2DBB9CD62747}" srcOrd="4" destOrd="0" parTransId="{C2B5CB1C-8190-4188-B96C-610CD5331600}" sibTransId="{8CABB220-72F4-4F5B-A404-BA7AAC74380C}"/>
    <dgm:cxn modelId="{A20F95D4-651F-4E8C-96E6-2A41C5A40352}" type="presParOf" srcId="{97F9CCE5-EC79-4DCE-91FB-A46E5B95D6CC}" destId="{B2E80E3B-13D3-42C8-A06C-32770DBAE06F}" srcOrd="0" destOrd="0" presId="urn:microsoft.com/office/officeart/2005/8/layout/hList3"/>
    <dgm:cxn modelId="{9A17E91A-3302-4DFB-958D-64AFE7204A91}" type="presParOf" srcId="{97F9CCE5-EC79-4DCE-91FB-A46E5B95D6CC}" destId="{821D0DF9-0EB9-423B-BC9A-5C382EBD50C7}" srcOrd="1" destOrd="0" presId="urn:microsoft.com/office/officeart/2005/8/layout/hList3"/>
    <dgm:cxn modelId="{FE2411DC-770C-4D51-9DAE-C30939ACD4A5}" type="presParOf" srcId="{821D0DF9-0EB9-423B-BC9A-5C382EBD50C7}" destId="{30E3716E-2213-4BAD-A37D-D550BE317C6D}" srcOrd="0" destOrd="0" presId="urn:microsoft.com/office/officeart/2005/8/layout/hList3"/>
    <dgm:cxn modelId="{090876D7-768E-449D-BD24-B5DD38491684}" type="presParOf" srcId="{821D0DF9-0EB9-423B-BC9A-5C382EBD50C7}" destId="{8531B277-F901-4469-A716-0E3B1A96B267}" srcOrd="1" destOrd="0" presId="urn:microsoft.com/office/officeart/2005/8/layout/hList3"/>
    <dgm:cxn modelId="{21A11A44-8ECA-4FEC-B7F7-F447DF5B319B}" type="presParOf" srcId="{821D0DF9-0EB9-423B-BC9A-5C382EBD50C7}" destId="{6D43C52D-AC6F-4BBA-8D51-F7BB8DBA1B13}" srcOrd="2" destOrd="0" presId="urn:microsoft.com/office/officeart/2005/8/layout/hList3"/>
    <dgm:cxn modelId="{2D8EB3DD-9711-4F8A-BE5C-233F065F384E}" type="presParOf" srcId="{821D0DF9-0EB9-423B-BC9A-5C382EBD50C7}" destId="{E8E25823-A859-435D-9137-6361E7A65F4F}" srcOrd="3" destOrd="0" presId="urn:microsoft.com/office/officeart/2005/8/layout/hList3"/>
    <dgm:cxn modelId="{9740CCE9-F2E3-4EC4-A714-EF2253DE6F2F}" type="presParOf" srcId="{821D0DF9-0EB9-423B-BC9A-5C382EBD50C7}" destId="{C7264853-F0B3-4B5D-947B-6AECE7D9911E}" srcOrd="4" destOrd="0" presId="urn:microsoft.com/office/officeart/2005/8/layout/hList3"/>
    <dgm:cxn modelId="{2D4223C2-CBC7-45BE-A28B-C2E38C4C5F70}" type="presParOf" srcId="{821D0DF9-0EB9-423B-BC9A-5C382EBD50C7}" destId="{4978341E-A9A8-4B36-9012-C400DA184A22}" srcOrd="5" destOrd="0" presId="urn:microsoft.com/office/officeart/2005/8/layout/hList3"/>
    <dgm:cxn modelId="{F07088CE-0A1F-41A7-B1E2-90339FDF5329}" type="presParOf" srcId="{97F9CCE5-EC79-4DCE-91FB-A46E5B95D6CC}" destId="{C257EB4C-ADAD-4422-B9B1-308964F4AB97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211BA4EC-9F7A-4A2D-8A95-6F8D66A4029E}" type="doc">
      <dgm:prSet loTypeId="urn:microsoft.com/office/officeart/2005/8/layout/hList3" loCatId="list" qsTypeId="urn:microsoft.com/office/officeart/2005/8/quickstyle/3d2" qsCatId="3D" csTypeId="urn:microsoft.com/office/officeart/2005/8/colors/accent1_3" csCatId="accent1"/>
      <dgm:spPr/>
      <dgm:t>
        <a:bodyPr/>
        <a:lstStyle/>
        <a:p>
          <a:endParaRPr lang="ru-RU"/>
        </a:p>
      </dgm:t>
    </dgm:pt>
    <dgm:pt modelId="{FB1B9D83-8C55-4C7E-B69C-CFD22B9AC0F6}">
      <dgm:prSet custT="1"/>
      <dgm:spPr/>
      <dgm:t>
        <a:bodyPr/>
        <a:lstStyle/>
        <a:p>
          <a:pPr rtl="0"/>
          <a:r>
            <a:rPr lang="ru-RU" sz="1600" dirty="0" smtClean="0"/>
            <a:t>3. К компетенции образовательной организации в установленной сфере деятельности относятся:</a:t>
          </a:r>
          <a:endParaRPr lang="ru-RU" sz="1600" dirty="0"/>
        </a:p>
      </dgm:t>
    </dgm:pt>
    <dgm:pt modelId="{AD036CAC-AC36-42E5-8FB1-79E25D6E2917}" type="parTrans" cxnId="{E2BBF481-665C-4177-B791-1D7C178DFDF2}">
      <dgm:prSet/>
      <dgm:spPr/>
      <dgm:t>
        <a:bodyPr/>
        <a:lstStyle/>
        <a:p>
          <a:endParaRPr lang="ru-RU"/>
        </a:p>
      </dgm:t>
    </dgm:pt>
    <dgm:pt modelId="{37EA6EFE-5BEC-4C80-BDF8-DCEE6F305ABE}" type="sibTrans" cxnId="{E2BBF481-665C-4177-B791-1D7C178DFDF2}">
      <dgm:prSet/>
      <dgm:spPr/>
      <dgm:t>
        <a:bodyPr/>
        <a:lstStyle/>
        <a:p>
          <a:endParaRPr lang="ru-RU"/>
        </a:p>
      </dgm:t>
    </dgm:pt>
    <dgm:pt modelId="{406FA4B7-4513-496A-87EA-D25D46FF5110}">
      <dgm:prSet/>
      <dgm:spPr/>
      <dgm:t>
        <a:bodyPr/>
        <a:lstStyle/>
        <a:p>
          <a:pPr rtl="0"/>
          <a:r>
            <a:rPr lang="ru-RU" dirty="0" smtClean="0"/>
            <a:t>11) индивидуальный учет результатов освоения обучающимися образовательных программ и поощрений обучающихся, а также хранение в архивах информации об этих результатах и поощрениях на бумажных и (или) электронных носителях;</a:t>
          </a:r>
          <a:endParaRPr lang="ru-RU" dirty="0"/>
        </a:p>
      </dgm:t>
    </dgm:pt>
    <dgm:pt modelId="{32C23B0D-2F0B-48A1-8AA5-61E8F49D3CAF}" type="parTrans" cxnId="{07C284E3-3CCC-4E81-8596-9FB31B4DDC5B}">
      <dgm:prSet/>
      <dgm:spPr/>
      <dgm:t>
        <a:bodyPr/>
        <a:lstStyle/>
        <a:p>
          <a:endParaRPr lang="ru-RU"/>
        </a:p>
      </dgm:t>
    </dgm:pt>
    <dgm:pt modelId="{B7408D7A-6F3E-4DEB-A4FC-53B80A7D90FD}" type="sibTrans" cxnId="{07C284E3-3CCC-4E81-8596-9FB31B4DDC5B}">
      <dgm:prSet/>
      <dgm:spPr/>
      <dgm:t>
        <a:bodyPr/>
        <a:lstStyle/>
        <a:p>
          <a:endParaRPr lang="ru-RU"/>
        </a:p>
      </dgm:t>
    </dgm:pt>
    <dgm:pt modelId="{BCB56EC1-F384-4853-8699-A0D424F46312}">
      <dgm:prSet/>
      <dgm:spPr/>
      <dgm:t>
        <a:bodyPr/>
        <a:lstStyle/>
        <a:p>
          <a:pPr rtl="0"/>
          <a:r>
            <a:rPr lang="ru-RU" dirty="0" smtClean="0"/>
            <a:t>12) использование и совершенствование методов обучения и воспитания, образовательных технологий, электронного обучения;</a:t>
          </a:r>
          <a:endParaRPr lang="ru-RU" dirty="0"/>
        </a:p>
      </dgm:t>
    </dgm:pt>
    <dgm:pt modelId="{8237D880-DD23-48BF-8D09-745F14C64B24}" type="parTrans" cxnId="{58C68F2A-718A-4BEA-ABB6-29B31812F687}">
      <dgm:prSet/>
      <dgm:spPr/>
      <dgm:t>
        <a:bodyPr/>
        <a:lstStyle/>
        <a:p>
          <a:endParaRPr lang="ru-RU"/>
        </a:p>
      </dgm:t>
    </dgm:pt>
    <dgm:pt modelId="{27DCFF81-5A5D-4C65-B817-0B80932A763C}" type="sibTrans" cxnId="{58C68F2A-718A-4BEA-ABB6-29B31812F687}">
      <dgm:prSet/>
      <dgm:spPr/>
      <dgm:t>
        <a:bodyPr/>
        <a:lstStyle/>
        <a:p>
          <a:endParaRPr lang="ru-RU"/>
        </a:p>
      </dgm:t>
    </dgm:pt>
    <dgm:pt modelId="{C036E264-58D7-4DF1-B009-00B481B2C45B}">
      <dgm:prSet/>
      <dgm:spPr/>
      <dgm:t>
        <a:bodyPr/>
        <a:lstStyle/>
        <a:p>
          <a:pPr rtl="0"/>
          <a:r>
            <a:rPr lang="ru-RU" dirty="0" smtClean="0"/>
            <a:t>13) проведение </a:t>
          </a:r>
          <a:r>
            <a:rPr lang="ru-RU" dirty="0" err="1" smtClean="0"/>
            <a:t>самообследования</a:t>
          </a:r>
          <a:r>
            <a:rPr lang="ru-RU" dirty="0" smtClean="0"/>
            <a:t>, обеспечение функционирования внутренней системы оценки качества образования;</a:t>
          </a:r>
          <a:endParaRPr lang="ru-RU" dirty="0"/>
        </a:p>
      </dgm:t>
    </dgm:pt>
    <dgm:pt modelId="{3E8B5279-20AE-4B8F-AD8D-336AB0235EA6}" type="parTrans" cxnId="{FE2A489A-F9D7-4BCE-9432-48CFCE0A8FF2}">
      <dgm:prSet/>
      <dgm:spPr/>
      <dgm:t>
        <a:bodyPr/>
        <a:lstStyle/>
        <a:p>
          <a:endParaRPr lang="ru-RU"/>
        </a:p>
      </dgm:t>
    </dgm:pt>
    <dgm:pt modelId="{CAA20648-D5E1-493F-A701-07F2D51B6516}" type="sibTrans" cxnId="{FE2A489A-F9D7-4BCE-9432-48CFCE0A8FF2}">
      <dgm:prSet/>
      <dgm:spPr/>
      <dgm:t>
        <a:bodyPr/>
        <a:lstStyle/>
        <a:p>
          <a:endParaRPr lang="ru-RU"/>
        </a:p>
      </dgm:t>
    </dgm:pt>
    <dgm:pt modelId="{C60C68A8-F6D4-4B1B-93A8-36D721889060}">
      <dgm:prSet/>
      <dgm:spPr/>
      <dgm:t>
        <a:bodyPr/>
        <a:lstStyle/>
        <a:p>
          <a:pPr rtl="0"/>
          <a:r>
            <a:rPr lang="ru-RU" dirty="0" smtClean="0"/>
            <a:t>14) обеспечение в образовательной организации, имеющей интернат, необходимых условий содержания обучающихся;</a:t>
          </a:r>
          <a:endParaRPr lang="ru-RU" dirty="0"/>
        </a:p>
      </dgm:t>
    </dgm:pt>
    <dgm:pt modelId="{0AEB6DC5-E304-45F1-B266-BD6D0D8CC304}" type="parTrans" cxnId="{E6DB7089-646B-4D6C-84ED-370A9D8B3B54}">
      <dgm:prSet/>
      <dgm:spPr/>
      <dgm:t>
        <a:bodyPr/>
        <a:lstStyle/>
        <a:p>
          <a:endParaRPr lang="ru-RU"/>
        </a:p>
      </dgm:t>
    </dgm:pt>
    <dgm:pt modelId="{4E9E790C-B857-48C9-A111-886607CB4A1A}" type="sibTrans" cxnId="{E6DB7089-646B-4D6C-84ED-370A9D8B3B54}">
      <dgm:prSet/>
      <dgm:spPr/>
      <dgm:t>
        <a:bodyPr/>
        <a:lstStyle/>
        <a:p>
          <a:endParaRPr lang="ru-RU"/>
        </a:p>
      </dgm:t>
    </dgm:pt>
    <dgm:pt modelId="{AF4A3C1E-410E-4824-8054-94BA1271B7AD}">
      <dgm:prSet/>
      <dgm:spPr/>
      <dgm:t>
        <a:bodyPr/>
        <a:lstStyle/>
        <a:p>
          <a:pPr rtl="0"/>
          <a:r>
            <a:rPr lang="ru-RU" dirty="0" smtClean="0"/>
            <a:t>15) создание необходимых условий для охраны и укрепления здоровья, организации питания обучающихся и работников образовательной организации;</a:t>
          </a:r>
          <a:endParaRPr lang="ru-RU" dirty="0"/>
        </a:p>
      </dgm:t>
    </dgm:pt>
    <dgm:pt modelId="{B44F30C1-3A59-4C03-A717-C8BC46C110F8}" type="parTrans" cxnId="{F638E79D-08BD-4F90-BE40-7DE73E20DB1B}">
      <dgm:prSet/>
      <dgm:spPr/>
      <dgm:t>
        <a:bodyPr/>
        <a:lstStyle/>
        <a:p>
          <a:endParaRPr lang="ru-RU"/>
        </a:p>
      </dgm:t>
    </dgm:pt>
    <dgm:pt modelId="{24BFB03A-2DD7-490F-87D3-C4CF74853CC9}" type="sibTrans" cxnId="{F638E79D-08BD-4F90-BE40-7DE73E20DB1B}">
      <dgm:prSet/>
      <dgm:spPr/>
      <dgm:t>
        <a:bodyPr/>
        <a:lstStyle/>
        <a:p>
          <a:endParaRPr lang="ru-RU"/>
        </a:p>
      </dgm:t>
    </dgm:pt>
    <dgm:pt modelId="{0E2F5C5B-CEF9-4B68-9917-1F9B8BB591A1}" type="pres">
      <dgm:prSet presAssocID="{211BA4EC-9F7A-4A2D-8A95-6F8D66A4029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4E7D33-42A7-40AD-9237-002B35C1C96C}" type="pres">
      <dgm:prSet presAssocID="{FB1B9D83-8C55-4C7E-B69C-CFD22B9AC0F6}" presName="roof" presStyleLbl="dkBgShp" presStyleIdx="0" presStyleCnt="2"/>
      <dgm:spPr/>
      <dgm:t>
        <a:bodyPr/>
        <a:lstStyle/>
        <a:p>
          <a:endParaRPr lang="ru-RU"/>
        </a:p>
      </dgm:t>
    </dgm:pt>
    <dgm:pt modelId="{936627A2-FC1D-474A-B8B8-637617285C15}" type="pres">
      <dgm:prSet presAssocID="{FB1B9D83-8C55-4C7E-B69C-CFD22B9AC0F6}" presName="pillars" presStyleCnt="0"/>
      <dgm:spPr/>
    </dgm:pt>
    <dgm:pt modelId="{FCE0D497-4602-40E6-BCD9-20300EBD0E38}" type="pres">
      <dgm:prSet presAssocID="{FB1B9D83-8C55-4C7E-B69C-CFD22B9AC0F6}" presName="pillar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5AD55F-054A-4604-83A4-66F2E00D2381}" type="pres">
      <dgm:prSet presAssocID="{BCB56EC1-F384-4853-8699-A0D424F46312}" presName="pillar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8B3F51-977F-4E18-BA07-CE9E7CBF19B4}" type="pres">
      <dgm:prSet presAssocID="{C036E264-58D7-4DF1-B009-00B481B2C45B}" presName="pillar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BEFA3-01B7-4228-ADAA-C0598E41EF12}" type="pres">
      <dgm:prSet presAssocID="{C60C68A8-F6D4-4B1B-93A8-36D721889060}" presName="pillar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E428DB-630B-4B52-9B5A-92DCDA0F275B}" type="pres">
      <dgm:prSet presAssocID="{AF4A3C1E-410E-4824-8054-94BA1271B7AD}" presName="pillar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09A29A-1AC4-4421-B7C6-ACE35A903B62}" type="pres">
      <dgm:prSet presAssocID="{FB1B9D83-8C55-4C7E-B69C-CFD22B9AC0F6}" presName="base" presStyleLbl="dkBgShp" presStyleIdx="1" presStyleCnt="2"/>
      <dgm:spPr/>
    </dgm:pt>
  </dgm:ptLst>
  <dgm:cxnLst>
    <dgm:cxn modelId="{2DE20CD3-3ADE-4F6C-8CAF-371D2E5C1344}" type="presOf" srcId="{406FA4B7-4513-496A-87EA-D25D46FF5110}" destId="{FCE0D497-4602-40E6-BCD9-20300EBD0E38}" srcOrd="0" destOrd="0" presId="urn:microsoft.com/office/officeart/2005/8/layout/hList3"/>
    <dgm:cxn modelId="{E2BBF481-665C-4177-B791-1D7C178DFDF2}" srcId="{211BA4EC-9F7A-4A2D-8A95-6F8D66A4029E}" destId="{FB1B9D83-8C55-4C7E-B69C-CFD22B9AC0F6}" srcOrd="0" destOrd="0" parTransId="{AD036CAC-AC36-42E5-8FB1-79E25D6E2917}" sibTransId="{37EA6EFE-5BEC-4C80-BDF8-DCEE6F305ABE}"/>
    <dgm:cxn modelId="{59433046-537E-497F-92DD-6627E9665244}" type="presOf" srcId="{BCB56EC1-F384-4853-8699-A0D424F46312}" destId="{A15AD55F-054A-4604-83A4-66F2E00D2381}" srcOrd="0" destOrd="0" presId="urn:microsoft.com/office/officeart/2005/8/layout/hList3"/>
    <dgm:cxn modelId="{F57ED98B-3595-46B9-8BD7-0C3112EFFED5}" type="presOf" srcId="{FB1B9D83-8C55-4C7E-B69C-CFD22B9AC0F6}" destId="{D94E7D33-42A7-40AD-9237-002B35C1C96C}" srcOrd="0" destOrd="0" presId="urn:microsoft.com/office/officeart/2005/8/layout/hList3"/>
    <dgm:cxn modelId="{F638E79D-08BD-4F90-BE40-7DE73E20DB1B}" srcId="{FB1B9D83-8C55-4C7E-B69C-CFD22B9AC0F6}" destId="{AF4A3C1E-410E-4824-8054-94BA1271B7AD}" srcOrd="4" destOrd="0" parTransId="{B44F30C1-3A59-4C03-A717-C8BC46C110F8}" sibTransId="{24BFB03A-2DD7-490F-87D3-C4CF74853CC9}"/>
    <dgm:cxn modelId="{58C68F2A-718A-4BEA-ABB6-29B31812F687}" srcId="{FB1B9D83-8C55-4C7E-B69C-CFD22B9AC0F6}" destId="{BCB56EC1-F384-4853-8699-A0D424F46312}" srcOrd="1" destOrd="0" parTransId="{8237D880-DD23-48BF-8D09-745F14C64B24}" sibTransId="{27DCFF81-5A5D-4C65-B817-0B80932A763C}"/>
    <dgm:cxn modelId="{A18A4320-F750-4676-AE1D-2CD07000F371}" type="presOf" srcId="{C036E264-58D7-4DF1-B009-00B481B2C45B}" destId="{CD8B3F51-977F-4E18-BA07-CE9E7CBF19B4}" srcOrd="0" destOrd="0" presId="urn:microsoft.com/office/officeart/2005/8/layout/hList3"/>
    <dgm:cxn modelId="{E6DB7089-646B-4D6C-84ED-370A9D8B3B54}" srcId="{FB1B9D83-8C55-4C7E-B69C-CFD22B9AC0F6}" destId="{C60C68A8-F6D4-4B1B-93A8-36D721889060}" srcOrd="3" destOrd="0" parTransId="{0AEB6DC5-E304-45F1-B266-BD6D0D8CC304}" sibTransId="{4E9E790C-B857-48C9-A111-886607CB4A1A}"/>
    <dgm:cxn modelId="{BBCE11D8-9867-471C-B6B1-02AC718C6618}" type="presOf" srcId="{211BA4EC-9F7A-4A2D-8A95-6F8D66A4029E}" destId="{0E2F5C5B-CEF9-4B68-9917-1F9B8BB591A1}" srcOrd="0" destOrd="0" presId="urn:microsoft.com/office/officeart/2005/8/layout/hList3"/>
    <dgm:cxn modelId="{78B13C38-F601-4EC5-A567-2A7B022BEE80}" type="presOf" srcId="{AF4A3C1E-410E-4824-8054-94BA1271B7AD}" destId="{0EE428DB-630B-4B52-9B5A-92DCDA0F275B}" srcOrd="0" destOrd="0" presId="urn:microsoft.com/office/officeart/2005/8/layout/hList3"/>
    <dgm:cxn modelId="{CFF8A276-D5FB-4C1E-8719-132B80C8B712}" type="presOf" srcId="{C60C68A8-F6D4-4B1B-93A8-36D721889060}" destId="{E5BBEFA3-01B7-4228-ADAA-C0598E41EF12}" srcOrd="0" destOrd="0" presId="urn:microsoft.com/office/officeart/2005/8/layout/hList3"/>
    <dgm:cxn modelId="{07C284E3-3CCC-4E81-8596-9FB31B4DDC5B}" srcId="{FB1B9D83-8C55-4C7E-B69C-CFD22B9AC0F6}" destId="{406FA4B7-4513-496A-87EA-D25D46FF5110}" srcOrd="0" destOrd="0" parTransId="{32C23B0D-2F0B-48A1-8AA5-61E8F49D3CAF}" sibTransId="{B7408D7A-6F3E-4DEB-A4FC-53B80A7D90FD}"/>
    <dgm:cxn modelId="{FE2A489A-F9D7-4BCE-9432-48CFCE0A8FF2}" srcId="{FB1B9D83-8C55-4C7E-B69C-CFD22B9AC0F6}" destId="{C036E264-58D7-4DF1-B009-00B481B2C45B}" srcOrd="2" destOrd="0" parTransId="{3E8B5279-20AE-4B8F-AD8D-336AB0235EA6}" sibTransId="{CAA20648-D5E1-493F-A701-07F2D51B6516}"/>
    <dgm:cxn modelId="{3BE2E39B-7C57-40C0-B9A0-774FE7D92056}" type="presParOf" srcId="{0E2F5C5B-CEF9-4B68-9917-1F9B8BB591A1}" destId="{D94E7D33-42A7-40AD-9237-002B35C1C96C}" srcOrd="0" destOrd="0" presId="urn:microsoft.com/office/officeart/2005/8/layout/hList3"/>
    <dgm:cxn modelId="{EED4985D-9185-4AB4-BBB2-2D922820DCA7}" type="presParOf" srcId="{0E2F5C5B-CEF9-4B68-9917-1F9B8BB591A1}" destId="{936627A2-FC1D-474A-B8B8-637617285C15}" srcOrd="1" destOrd="0" presId="urn:microsoft.com/office/officeart/2005/8/layout/hList3"/>
    <dgm:cxn modelId="{D9F0FD78-FF1B-469E-B408-938840269CEC}" type="presParOf" srcId="{936627A2-FC1D-474A-B8B8-637617285C15}" destId="{FCE0D497-4602-40E6-BCD9-20300EBD0E38}" srcOrd="0" destOrd="0" presId="urn:microsoft.com/office/officeart/2005/8/layout/hList3"/>
    <dgm:cxn modelId="{9F998779-62DB-4222-B195-3F7FB42FF388}" type="presParOf" srcId="{936627A2-FC1D-474A-B8B8-637617285C15}" destId="{A15AD55F-054A-4604-83A4-66F2E00D2381}" srcOrd="1" destOrd="0" presId="urn:microsoft.com/office/officeart/2005/8/layout/hList3"/>
    <dgm:cxn modelId="{61D1B5E7-92F3-42A1-8AAB-B602F9BF7B6B}" type="presParOf" srcId="{936627A2-FC1D-474A-B8B8-637617285C15}" destId="{CD8B3F51-977F-4E18-BA07-CE9E7CBF19B4}" srcOrd="2" destOrd="0" presId="urn:microsoft.com/office/officeart/2005/8/layout/hList3"/>
    <dgm:cxn modelId="{EACB6FF9-C4B7-4390-93EC-2A8E6B991FD5}" type="presParOf" srcId="{936627A2-FC1D-474A-B8B8-637617285C15}" destId="{E5BBEFA3-01B7-4228-ADAA-C0598E41EF12}" srcOrd="3" destOrd="0" presId="urn:microsoft.com/office/officeart/2005/8/layout/hList3"/>
    <dgm:cxn modelId="{1C163CE7-2935-4B03-8B4F-A06F47720B90}" type="presParOf" srcId="{936627A2-FC1D-474A-B8B8-637617285C15}" destId="{0EE428DB-630B-4B52-9B5A-92DCDA0F275B}" srcOrd="4" destOrd="0" presId="urn:microsoft.com/office/officeart/2005/8/layout/hList3"/>
    <dgm:cxn modelId="{0142E0DE-4360-4291-A3E1-FD670E18519B}" type="presParOf" srcId="{0E2F5C5B-CEF9-4B68-9917-1F9B8BB591A1}" destId="{6909A29A-1AC4-4421-B7C6-ACE35A903B62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490792D2-995B-4715-B0F6-62C483C4B748}" type="doc">
      <dgm:prSet loTypeId="urn:microsoft.com/office/officeart/2005/8/layout/hList3" loCatId="list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7499BFC2-1E5C-4888-89C2-2FA7A6A40528}">
      <dgm:prSet custT="1"/>
      <dgm:spPr/>
      <dgm:t>
        <a:bodyPr/>
        <a:lstStyle/>
        <a:p>
          <a:pPr rtl="0"/>
          <a:r>
            <a:rPr lang="ru-RU" sz="1600" dirty="0" smtClean="0"/>
            <a:t>3. К компетенции образовательной организации в установленной сфере деятельности относятся:</a:t>
          </a:r>
          <a:endParaRPr lang="ru-RU" sz="1600" dirty="0"/>
        </a:p>
      </dgm:t>
    </dgm:pt>
    <dgm:pt modelId="{2ECC3B89-A2E3-41D6-A9DD-93F097F941E9}" type="parTrans" cxnId="{20523AB1-DA31-4C48-8846-8D78A97F5DF1}">
      <dgm:prSet/>
      <dgm:spPr/>
      <dgm:t>
        <a:bodyPr/>
        <a:lstStyle/>
        <a:p>
          <a:endParaRPr lang="ru-RU"/>
        </a:p>
      </dgm:t>
    </dgm:pt>
    <dgm:pt modelId="{7C1FA766-3BA6-4EEB-A743-AEBEC28F2BF2}" type="sibTrans" cxnId="{20523AB1-DA31-4C48-8846-8D78A97F5DF1}">
      <dgm:prSet/>
      <dgm:spPr/>
      <dgm:t>
        <a:bodyPr/>
        <a:lstStyle/>
        <a:p>
          <a:endParaRPr lang="ru-RU"/>
        </a:p>
      </dgm:t>
    </dgm:pt>
    <dgm:pt modelId="{F303DF99-F72A-4D7B-B64B-F85D03BCE9A2}">
      <dgm:prSet/>
      <dgm:spPr/>
      <dgm:t>
        <a:bodyPr/>
        <a:lstStyle/>
        <a:p>
          <a:pPr rtl="0"/>
          <a:r>
            <a:rPr lang="ru-RU" dirty="0" smtClean="0"/>
            <a:t>17) приобретение или изготовление бланков документов об образовании и (или) о квалификации, медалей "За особые успехи в учении </a:t>
          </a:r>
          <a:r>
            <a:rPr lang="en-US" dirty="0" smtClean="0"/>
            <a:t>I </a:t>
          </a:r>
          <a:r>
            <a:rPr lang="ru-RU" dirty="0" smtClean="0"/>
            <a:t>и </a:t>
          </a:r>
          <a:r>
            <a:rPr lang="en-US" dirty="0" smtClean="0"/>
            <a:t>II</a:t>
          </a:r>
          <a:r>
            <a:rPr lang="ru-RU" dirty="0" smtClean="0"/>
            <a:t> степени";</a:t>
          </a:r>
          <a:endParaRPr lang="ru-RU" dirty="0"/>
        </a:p>
      </dgm:t>
    </dgm:pt>
    <dgm:pt modelId="{CF626E9D-875A-4551-BB21-59985B8F57A4}" type="parTrans" cxnId="{FC07E17D-23D7-48D9-9F67-2C5CEDCB93D4}">
      <dgm:prSet/>
      <dgm:spPr/>
      <dgm:t>
        <a:bodyPr/>
        <a:lstStyle/>
        <a:p>
          <a:endParaRPr lang="ru-RU"/>
        </a:p>
      </dgm:t>
    </dgm:pt>
    <dgm:pt modelId="{18D47392-546C-42F5-B31E-7C562E04B3AA}" type="sibTrans" cxnId="{FC07E17D-23D7-48D9-9F67-2C5CEDCB93D4}">
      <dgm:prSet/>
      <dgm:spPr/>
      <dgm:t>
        <a:bodyPr/>
        <a:lstStyle/>
        <a:p>
          <a:endParaRPr lang="ru-RU"/>
        </a:p>
      </dgm:t>
    </dgm:pt>
    <dgm:pt modelId="{93664818-56BE-4DF8-AB25-D65C2DB865B7}">
      <dgm:prSet/>
      <dgm:spPr/>
      <dgm:t>
        <a:bodyPr/>
        <a:lstStyle/>
        <a:p>
          <a:pPr rtl="0"/>
          <a:r>
            <a:rPr lang="ru-RU" dirty="0" smtClean="0"/>
            <a:t>19) содействие деятельности общественных объединений обучающихся, родителей (законных представителей) несовершеннолетних обучающихся, осуществляемой в образовательной организации и не запрещенной законодательством Российской Федерации, в том числе содействие деятельности российского движения детей и молодежи</a:t>
          </a:r>
          <a:endParaRPr lang="ru-RU" dirty="0"/>
        </a:p>
      </dgm:t>
    </dgm:pt>
    <dgm:pt modelId="{70AC23BA-E08C-4541-B828-CBB62D685B3E}" type="parTrans" cxnId="{AD3E8DB9-D7E1-49C7-B680-6D9E9F3BF201}">
      <dgm:prSet/>
      <dgm:spPr/>
      <dgm:t>
        <a:bodyPr/>
        <a:lstStyle/>
        <a:p>
          <a:endParaRPr lang="ru-RU"/>
        </a:p>
      </dgm:t>
    </dgm:pt>
    <dgm:pt modelId="{826F8FAA-A37C-44C1-8FCB-62FD77ADCE47}" type="sibTrans" cxnId="{AD3E8DB9-D7E1-49C7-B680-6D9E9F3BF201}">
      <dgm:prSet/>
      <dgm:spPr/>
      <dgm:t>
        <a:bodyPr/>
        <a:lstStyle/>
        <a:p>
          <a:endParaRPr lang="ru-RU"/>
        </a:p>
      </dgm:t>
    </dgm:pt>
    <dgm:pt modelId="{611A1A72-2425-4C50-9DFA-1C58D64090CA}">
      <dgm:prSet/>
      <dgm:spPr/>
      <dgm:t>
        <a:bodyPr/>
        <a:lstStyle/>
        <a:p>
          <a:pPr rtl="0"/>
          <a:r>
            <a:rPr lang="ru-RU" smtClean="0"/>
            <a:t>20) организация научно-методической работы, в том числе организация и проведение научных и методических конференций, семинаров;</a:t>
          </a:r>
          <a:endParaRPr lang="ru-RU"/>
        </a:p>
      </dgm:t>
    </dgm:pt>
    <dgm:pt modelId="{BC7124AD-6988-4806-AFC0-1B98CE3E91B6}" type="parTrans" cxnId="{012844D9-8EE6-4E89-9D8B-8DC19C58706F}">
      <dgm:prSet/>
      <dgm:spPr/>
      <dgm:t>
        <a:bodyPr/>
        <a:lstStyle/>
        <a:p>
          <a:endParaRPr lang="ru-RU"/>
        </a:p>
      </dgm:t>
    </dgm:pt>
    <dgm:pt modelId="{55C53292-38FB-415F-86DA-D9A9F2C3B2D7}" type="sibTrans" cxnId="{012844D9-8EE6-4E89-9D8B-8DC19C58706F}">
      <dgm:prSet/>
      <dgm:spPr/>
      <dgm:t>
        <a:bodyPr/>
        <a:lstStyle/>
        <a:p>
          <a:endParaRPr lang="ru-RU"/>
        </a:p>
      </dgm:t>
    </dgm:pt>
    <dgm:pt modelId="{6302CF82-238B-4ECB-B452-B7722F38E537}">
      <dgm:prSet/>
      <dgm:spPr/>
      <dgm:t>
        <a:bodyPr/>
        <a:lstStyle/>
        <a:p>
          <a:pPr rtl="0"/>
          <a:r>
            <a:rPr lang="ru-RU" smtClean="0"/>
            <a:t>21) обеспечение создания и ведения официального сайта образовательной организации в сети "Интернет";</a:t>
          </a:r>
          <a:endParaRPr lang="ru-RU"/>
        </a:p>
      </dgm:t>
    </dgm:pt>
    <dgm:pt modelId="{8B135201-2A87-4413-8DDF-045D147712E9}" type="parTrans" cxnId="{5DF1105D-6910-44A2-919E-D360B81FFC72}">
      <dgm:prSet/>
      <dgm:spPr/>
      <dgm:t>
        <a:bodyPr/>
        <a:lstStyle/>
        <a:p>
          <a:endParaRPr lang="ru-RU"/>
        </a:p>
      </dgm:t>
    </dgm:pt>
    <dgm:pt modelId="{84FB2076-CC31-4345-B5D7-002A0BE99EFD}" type="sibTrans" cxnId="{5DF1105D-6910-44A2-919E-D360B81FFC72}">
      <dgm:prSet/>
      <dgm:spPr/>
      <dgm:t>
        <a:bodyPr/>
        <a:lstStyle/>
        <a:p>
          <a:endParaRPr lang="ru-RU"/>
        </a:p>
      </dgm:t>
    </dgm:pt>
    <dgm:pt modelId="{BF2B330A-DE3F-459C-895F-6F786E2B4AF6}">
      <dgm:prSet/>
      <dgm:spPr/>
      <dgm:t>
        <a:bodyPr/>
        <a:lstStyle/>
        <a:p>
          <a:pPr rtl="0"/>
          <a:r>
            <a:rPr lang="ru-RU" smtClean="0"/>
            <a:t>22) иные вопросы в соответствии с законодательством Российской Федерации.</a:t>
          </a:r>
          <a:endParaRPr lang="ru-RU"/>
        </a:p>
      </dgm:t>
    </dgm:pt>
    <dgm:pt modelId="{3FC61FE6-85DE-4780-A195-660FAC891B46}" type="parTrans" cxnId="{BA761C63-C24E-405E-B558-139B2A1212EA}">
      <dgm:prSet/>
      <dgm:spPr/>
      <dgm:t>
        <a:bodyPr/>
        <a:lstStyle/>
        <a:p>
          <a:endParaRPr lang="ru-RU"/>
        </a:p>
      </dgm:t>
    </dgm:pt>
    <dgm:pt modelId="{0A0ED5E0-C0B5-418D-A886-B625E32B450F}" type="sibTrans" cxnId="{BA761C63-C24E-405E-B558-139B2A1212EA}">
      <dgm:prSet/>
      <dgm:spPr/>
      <dgm:t>
        <a:bodyPr/>
        <a:lstStyle/>
        <a:p>
          <a:endParaRPr lang="ru-RU"/>
        </a:p>
      </dgm:t>
    </dgm:pt>
    <dgm:pt modelId="{63555F80-1BB4-432F-A91C-8483C194C30B}" type="pres">
      <dgm:prSet presAssocID="{490792D2-995B-4715-B0F6-62C483C4B74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86F4DB-7E10-49D5-B9DD-9AE7B0A10888}" type="pres">
      <dgm:prSet presAssocID="{7499BFC2-1E5C-4888-89C2-2FA7A6A40528}" presName="roof" presStyleLbl="dkBgShp" presStyleIdx="0" presStyleCnt="2"/>
      <dgm:spPr/>
      <dgm:t>
        <a:bodyPr/>
        <a:lstStyle/>
        <a:p>
          <a:endParaRPr lang="ru-RU"/>
        </a:p>
      </dgm:t>
    </dgm:pt>
    <dgm:pt modelId="{131AA876-C2AF-432D-9CBE-DE0A2FD38A64}" type="pres">
      <dgm:prSet presAssocID="{7499BFC2-1E5C-4888-89C2-2FA7A6A40528}" presName="pillars" presStyleCnt="0"/>
      <dgm:spPr/>
    </dgm:pt>
    <dgm:pt modelId="{C0219133-3CC3-46A5-9754-3FE57E316E1C}" type="pres">
      <dgm:prSet presAssocID="{7499BFC2-1E5C-4888-89C2-2FA7A6A40528}" presName="pillar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971DCC-762A-4637-8E07-280EDD0C817E}" type="pres">
      <dgm:prSet presAssocID="{93664818-56BE-4DF8-AB25-D65C2DB865B7}" presName="pillar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798079-8B78-4DA0-A52D-62B34C8967D2}" type="pres">
      <dgm:prSet presAssocID="{611A1A72-2425-4C50-9DFA-1C58D64090CA}" presName="pillar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ACFAF9-9094-4179-A365-004DB30112CB}" type="pres">
      <dgm:prSet presAssocID="{6302CF82-238B-4ECB-B452-B7722F38E537}" presName="pillar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E13083-A6A0-4DC1-B4A9-00F1441BB0E1}" type="pres">
      <dgm:prSet presAssocID="{BF2B330A-DE3F-459C-895F-6F786E2B4AF6}" presName="pillar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B887BE-7A25-47E0-8C9A-B502ED7032EC}" type="pres">
      <dgm:prSet presAssocID="{7499BFC2-1E5C-4888-89C2-2FA7A6A40528}" presName="base" presStyleLbl="dkBgShp" presStyleIdx="1" presStyleCnt="2"/>
      <dgm:spPr/>
    </dgm:pt>
  </dgm:ptLst>
  <dgm:cxnLst>
    <dgm:cxn modelId="{A0F0E128-9C22-443A-AF8E-6478E6DB32B4}" type="presOf" srcId="{6302CF82-238B-4ECB-B452-B7722F38E537}" destId="{41ACFAF9-9094-4179-A365-004DB30112CB}" srcOrd="0" destOrd="0" presId="urn:microsoft.com/office/officeart/2005/8/layout/hList3"/>
    <dgm:cxn modelId="{20523AB1-DA31-4C48-8846-8D78A97F5DF1}" srcId="{490792D2-995B-4715-B0F6-62C483C4B748}" destId="{7499BFC2-1E5C-4888-89C2-2FA7A6A40528}" srcOrd="0" destOrd="0" parTransId="{2ECC3B89-A2E3-41D6-A9DD-93F097F941E9}" sibTransId="{7C1FA766-3BA6-4EEB-A743-AEBEC28F2BF2}"/>
    <dgm:cxn modelId="{23FAED94-469D-4E1C-9CD4-32710A2E1D56}" type="presOf" srcId="{611A1A72-2425-4C50-9DFA-1C58D64090CA}" destId="{AE798079-8B78-4DA0-A52D-62B34C8967D2}" srcOrd="0" destOrd="0" presId="urn:microsoft.com/office/officeart/2005/8/layout/hList3"/>
    <dgm:cxn modelId="{FC07E17D-23D7-48D9-9F67-2C5CEDCB93D4}" srcId="{7499BFC2-1E5C-4888-89C2-2FA7A6A40528}" destId="{F303DF99-F72A-4D7B-B64B-F85D03BCE9A2}" srcOrd="0" destOrd="0" parTransId="{CF626E9D-875A-4551-BB21-59985B8F57A4}" sibTransId="{18D47392-546C-42F5-B31E-7C562E04B3AA}"/>
    <dgm:cxn modelId="{F8B8614B-F2D0-48E6-827D-27E9CD9673D2}" type="presOf" srcId="{BF2B330A-DE3F-459C-895F-6F786E2B4AF6}" destId="{87E13083-A6A0-4DC1-B4A9-00F1441BB0E1}" srcOrd="0" destOrd="0" presId="urn:microsoft.com/office/officeart/2005/8/layout/hList3"/>
    <dgm:cxn modelId="{A40F5DF4-C0AF-41E9-A652-484298A5E8B4}" type="presOf" srcId="{490792D2-995B-4715-B0F6-62C483C4B748}" destId="{63555F80-1BB4-432F-A91C-8483C194C30B}" srcOrd="0" destOrd="0" presId="urn:microsoft.com/office/officeart/2005/8/layout/hList3"/>
    <dgm:cxn modelId="{F1F4A026-0311-4724-9D3F-9064550DF8A0}" type="presOf" srcId="{F303DF99-F72A-4D7B-B64B-F85D03BCE9A2}" destId="{C0219133-3CC3-46A5-9754-3FE57E316E1C}" srcOrd="0" destOrd="0" presId="urn:microsoft.com/office/officeart/2005/8/layout/hList3"/>
    <dgm:cxn modelId="{AD3E8DB9-D7E1-49C7-B680-6D9E9F3BF201}" srcId="{7499BFC2-1E5C-4888-89C2-2FA7A6A40528}" destId="{93664818-56BE-4DF8-AB25-D65C2DB865B7}" srcOrd="1" destOrd="0" parTransId="{70AC23BA-E08C-4541-B828-CBB62D685B3E}" sibTransId="{826F8FAA-A37C-44C1-8FCB-62FD77ADCE47}"/>
    <dgm:cxn modelId="{BA761C63-C24E-405E-B558-139B2A1212EA}" srcId="{7499BFC2-1E5C-4888-89C2-2FA7A6A40528}" destId="{BF2B330A-DE3F-459C-895F-6F786E2B4AF6}" srcOrd="4" destOrd="0" parTransId="{3FC61FE6-85DE-4780-A195-660FAC891B46}" sibTransId="{0A0ED5E0-C0B5-418D-A886-B625E32B450F}"/>
    <dgm:cxn modelId="{012844D9-8EE6-4E89-9D8B-8DC19C58706F}" srcId="{7499BFC2-1E5C-4888-89C2-2FA7A6A40528}" destId="{611A1A72-2425-4C50-9DFA-1C58D64090CA}" srcOrd="2" destOrd="0" parTransId="{BC7124AD-6988-4806-AFC0-1B98CE3E91B6}" sibTransId="{55C53292-38FB-415F-86DA-D9A9F2C3B2D7}"/>
    <dgm:cxn modelId="{5DF1105D-6910-44A2-919E-D360B81FFC72}" srcId="{7499BFC2-1E5C-4888-89C2-2FA7A6A40528}" destId="{6302CF82-238B-4ECB-B452-B7722F38E537}" srcOrd="3" destOrd="0" parTransId="{8B135201-2A87-4413-8DDF-045D147712E9}" sibTransId="{84FB2076-CC31-4345-B5D7-002A0BE99EFD}"/>
    <dgm:cxn modelId="{48683A00-5F11-4DA9-959C-002FF6071981}" type="presOf" srcId="{7499BFC2-1E5C-4888-89C2-2FA7A6A40528}" destId="{9686F4DB-7E10-49D5-B9DD-9AE7B0A10888}" srcOrd="0" destOrd="0" presId="urn:microsoft.com/office/officeart/2005/8/layout/hList3"/>
    <dgm:cxn modelId="{932D427F-2F98-46B5-AF20-5ADE1072B04A}" type="presOf" srcId="{93664818-56BE-4DF8-AB25-D65C2DB865B7}" destId="{EA971DCC-762A-4637-8E07-280EDD0C817E}" srcOrd="0" destOrd="0" presId="urn:microsoft.com/office/officeart/2005/8/layout/hList3"/>
    <dgm:cxn modelId="{7A467C74-014E-4999-A978-E670CF09D430}" type="presParOf" srcId="{63555F80-1BB4-432F-A91C-8483C194C30B}" destId="{9686F4DB-7E10-49D5-B9DD-9AE7B0A10888}" srcOrd="0" destOrd="0" presId="urn:microsoft.com/office/officeart/2005/8/layout/hList3"/>
    <dgm:cxn modelId="{F5CF6E42-BEC2-4BC9-ADF2-31EF91BC2BBD}" type="presParOf" srcId="{63555F80-1BB4-432F-A91C-8483C194C30B}" destId="{131AA876-C2AF-432D-9CBE-DE0A2FD38A64}" srcOrd="1" destOrd="0" presId="urn:microsoft.com/office/officeart/2005/8/layout/hList3"/>
    <dgm:cxn modelId="{B88967E6-5616-4E2F-A531-962E8696072E}" type="presParOf" srcId="{131AA876-C2AF-432D-9CBE-DE0A2FD38A64}" destId="{C0219133-3CC3-46A5-9754-3FE57E316E1C}" srcOrd="0" destOrd="0" presId="urn:microsoft.com/office/officeart/2005/8/layout/hList3"/>
    <dgm:cxn modelId="{54522C85-C466-4A93-AEFB-C9F25E9D7967}" type="presParOf" srcId="{131AA876-C2AF-432D-9CBE-DE0A2FD38A64}" destId="{EA971DCC-762A-4637-8E07-280EDD0C817E}" srcOrd="1" destOrd="0" presId="urn:microsoft.com/office/officeart/2005/8/layout/hList3"/>
    <dgm:cxn modelId="{959420F1-3BC8-476C-BC68-06BECD11B65D}" type="presParOf" srcId="{131AA876-C2AF-432D-9CBE-DE0A2FD38A64}" destId="{AE798079-8B78-4DA0-A52D-62B34C8967D2}" srcOrd="2" destOrd="0" presId="urn:microsoft.com/office/officeart/2005/8/layout/hList3"/>
    <dgm:cxn modelId="{3643852B-D405-4C71-9127-A20C1A18C640}" type="presParOf" srcId="{131AA876-C2AF-432D-9CBE-DE0A2FD38A64}" destId="{41ACFAF9-9094-4179-A365-004DB30112CB}" srcOrd="3" destOrd="0" presId="urn:microsoft.com/office/officeart/2005/8/layout/hList3"/>
    <dgm:cxn modelId="{1A784965-1B09-4E46-B7AE-D78990FD22AC}" type="presParOf" srcId="{131AA876-C2AF-432D-9CBE-DE0A2FD38A64}" destId="{87E13083-A6A0-4DC1-B4A9-00F1441BB0E1}" srcOrd="4" destOrd="0" presId="urn:microsoft.com/office/officeart/2005/8/layout/hList3"/>
    <dgm:cxn modelId="{710DD80D-3EE8-4EC7-B749-3165CA9F0060}" type="presParOf" srcId="{63555F80-1BB4-432F-A91C-8483C194C30B}" destId="{60B887BE-7A25-47E0-8C9A-B502ED7032EC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089868BA-17D5-4C13-8174-2F5B06D58333}" type="doc">
      <dgm:prSet loTypeId="urn:microsoft.com/office/officeart/2005/8/layout/hList3" loCatId="list" qsTypeId="urn:microsoft.com/office/officeart/2005/8/quickstyle/3d2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E7D4EFC-37EE-4A07-B442-7D8AC77BF4B8}">
      <dgm:prSet custT="1"/>
      <dgm:spPr/>
      <dgm:t>
        <a:bodyPr/>
        <a:lstStyle/>
        <a:p>
          <a:pPr rtl="0"/>
          <a:r>
            <a:rPr lang="ru-RU" sz="1600" dirty="0" smtClean="0"/>
            <a:t>6. Образовательная организация обязана осуществлять свою деятельность в соответствии с законодательством об образовании, в том числе:</a:t>
          </a:r>
          <a:endParaRPr lang="ru-RU" sz="1600" dirty="0"/>
        </a:p>
      </dgm:t>
    </dgm:pt>
    <dgm:pt modelId="{4915BB07-C5D6-4BB2-BD11-FC26C2EA2EFA}" type="parTrans" cxnId="{96411552-702E-4BC7-90CB-216FA274B942}">
      <dgm:prSet/>
      <dgm:spPr/>
      <dgm:t>
        <a:bodyPr/>
        <a:lstStyle/>
        <a:p>
          <a:endParaRPr lang="ru-RU"/>
        </a:p>
      </dgm:t>
    </dgm:pt>
    <dgm:pt modelId="{070F3197-5B7E-4CAD-A1FF-A378816618EE}" type="sibTrans" cxnId="{96411552-702E-4BC7-90CB-216FA274B942}">
      <dgm:prSet/>
      <dgm:spPr/>
      <dgm:t>
        <a:bodyPr/>
        <a:lstStyle/>
        <a:p>
          <a:endParaRPr lang="ru-RU"/>
        </a:p>
      </dgm:t>
    </dgm:pt>
    <dgm:pt modelId="{B39FF477-6009-49C5-960B-1601124B9F00}">
      <dgm:prSet/>
      <dgm:spPr/>
      <dgm:t>
        <a:bodyPr/>
        <a:lstStyle/>
        <a:p>
          <a:pPr rtl="0"/>
          <a:r>
            <a:rPr lang="ru-RU" dirty="0" smtClean="0"/>
            <a:t>1) обеспечивать реализацию в полном объеме образовательных программ, соответствие качества подготовки обучающихся установленным требованиям, соответствие применяемых форм, средств, методов обучения и воспитания возрастным, психофизическим особенностям, склонностям, способностям, интересам и потребностям обучающихся;</a:t>
          </a:r>
          <a:endParaRPr lang="ru-RU" dirty="0"/>
        </a:p>
      </dgm:t>
    </dgm:pt>
    <dgm:pt modelId="{8182AB53-D32C-4AD6-A90B-6B39FDEE03D7}" type="parTrans" cxnId="{B149822A-6530-4083-A33F-9D8BD41463D4}">
      <dgm:prSet/>
      <dgm:spPr/>
      <dgm:t>
        <a:bodyPr/>
        <a:lstStyle/>
        <a:p>
          <a:endParaRPr lang="ru-RU"/>
        </a:p>
      </dgm:t>
    </dgm:pt>
    <dgm:pt modelId="{B136234D-884E-47F9-AE79-F5E65E039CD8}" type="sibTrans" cxnId="{B149822A-6530-4083-A33F-9D8BD41463D4}">
      <dgm:prSet/>
      <dgm:spPr/>
      <dgm:t>
        <a:bodyPr/>
        <a:lstStyle/>
        <a:p>
          <a:endParaRPr lang="ru-RU"/>
        </a:p>
      </dgm:t>
    </dgm:pt>
    <dgm:pt modelId="{20B5928A-CE4C-42D3-A3C1-0A534FD703CA}">
      <dgm:prSet/>
      <dgm:spPr/>
      <dgm:t>
        <a:bodyPr/>
        <a:lstStyle/>
        <a:p>
          <a:pPr rtl="0"/>
          <a:r>
            <a:rPr lang="ru-RU" dirty="0" smtClean="0"/>
            <a:t>2) создавать безопасные условия обучения, воспитания обучающихся, присмотра и ухода за обучающимися, их содержания в соответствии с установленными нормами, обеспечивающими жизнь и здоровье обучающихся, работников образовательной организации;</a:t>
          </a:r>
          <a:endParaRPr lang="ru-RU" dirty="0"/>
        </a:p>
      </dgm:t>
    </dgm:pt>
    <dgm:pt modelId="{E719E024-4AAB-4622-8D15-BC5080AAA526}" type="parTrans" cxnId="{FEBB92A4-65E0-449E-8D76-9F0FBFAAF585}">
      <dgm:prSet/>
      <dgm:spPr/>
      <dgm:t>
        <a:bodyPr/>
        <a:lstStyle/>
        <a:p>
          <a:endParaRPr lang="ru-RU"/>
        </a:p>
      </dgm:t>
    </dgm:pt>
    <dgm:pt modelId="{6F8D2A56-1819-44DF-AADF-CB867314C15D}" type="sibTrans" cxnId="{FEBB92A4-65E0-449E-8D76-9F0FBFAAF585}">
      <dgm:prSet/>
      <dgm:spPr/>
      <dgm:t>
        <a:bodyPr/>
        <a:lstStyle/>
        <a:p>
          <a:endParaRPr lang="ru-RU"/>
        </a:p>
      </dgm:t>
    </dgm:pt>
    <dgm:pt modelId="{05107F3F-8CAA-41EF-9968-700F70CB7C8A}">
      <dgm:prSet/>
      <dgm:spPr/>
      <dgm:t>
        <a:bodyPr/>
        <a:lstStyle/>
        <a:p>
          <a:pPr rtl="0"/>
          <a:r>
            <a:rPr lang="ru-RU" dirty="0" smtClean="0"/>
            <a:t>3) соблюдать права и свободы обучающихся, родителей (законных представителей) несовершеннолетних обучающихся, работников образовательной организации.</a:t>
          </a:r>
          <a:endParaRPr lang="ru-RU" dirty="0"/>
        </a:p>
      </dgm:t>
    </dgm:pt>
    <dgm:pt modelId="{B5724127-349A-4F51-9BFE-204877474137}" type="parTrans" cxnId="{3F58FDA4-A9A1-4DED-889F-E40938A6D11E}">
      <dgm:prSet/>
      <dgm:spPr/>
      <dgm:t>
        <a:bodyPr/>
        <a:lstStyle/>
        <a:p>
          <a:endParaRPr lang="ru-RU"/>
        </a:p>
      </dgm:t>
    </dgm:pt>
    <dgm:pt modelId="{08C70B0D-D168-4B3E-BCDB-0D882C157CCD}" type="sibTrans" cxnId="{3F58FDA4-A9A1-4DED-889F-E40938A6D11E}">
      <dgm:prSet/>
      <dgm:spPr/>
      <dgm:t>
        <a:bodyPr/>
        <a:lstStyle/>
        <a:p>
          <a:endParaRPr lang="ru-RU"/>
        </a:p>
      </dgm:t>
    </dgm:pt>
    <dgm:pt modelId="{66C4010B-24D7-4C54-A463-15FA373CBED7}" type="pres">
      <dgm:prSet presAssocID="{089868BA-17D5-4C13-8174-2F5B06D58333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8F03D4-9BE8-4AAF-865E-D8951DA12301}" type="pres">
      <dgm:prSet presAssocID="{AE7D4EFC-37EE-4A07-B442-7D8AC77BF4B8}" presName="roof" presStyleLbl="dkBgShp" presStyleIdx="0" presStyleCnt="2"/>
      <dgm:spPr/>
      <dgm:t>
        <a:bodyPr/>
        <a:lstStyle/>
        <a:p>
          <a:endParaRPr lang="ru-RU"/>
        </a:p>
      </dgm:t>
    </dgm:pt>
    <dgm:pt modelId="{0C819D97-35BE-44A1-9020-800DAB0089EB}" type="pres">
      <dgm:prSet presAssocID="{AE7D4EFC-37EE-4A07-B442-7D8AC77BF4B8}" presName="pillars" presStyleCnt="0"/>
      <dgm:spPr/>
    </dgm:pt>
    <dgm:pt modelId="{AA574768-3A03-4508-BA44-B0AF07AFDAE8}" type="pres">
      <dgm:prSet presAssocID="{AE7D4EFC-37EE-4A07-B442-7D8AC77BF4B8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7F7D98-12F8-4D2C-903D-3C5A25373845}" type="pres">
      <dgm:prSet presAssocID="{20B5928A-CE4C-42D3-A3C1-0A534FD703CA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656982-39C1-4550-9712-78972EFD35B9}" type="pres">
      <dgm:prSet presAssocID="{05107F3F-8CAA-41EF-9968-700F70CB7C8A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4EAA23-27F7-493A-840A-516DE9CFA59F}" type="pres">
      <dgm:prSet presAssocID="{AE7D4EFC-37EE-4A07-B442-7D8AC77BF4B8}" presName="base" presStyleLbl="dkBgShp" presStyleIdx="1" presStyleCnt="2"/>
      <dgm:spPr/>
    </dgm:pt>
  </dgm:ptLst>
  <dgm:cxnLst>
    <dgm:cxn modelId="{97D2B36B-9B8C-4659-AB68-C1C9033F322E}" type="presOf" srcId="{B39FF477-6009-49C5-960B-1601124B9F00}" destId="{AA574768-3A03-4508-BA44-B0AF07AFDAE8}" srcOrd="0" destOrd="0" presId="urn:microsoft.com/office/officeart/2005/8/layout/hList3"/>
    <dgm:cxn modelId="{B149822A-6530-4083-A33F-9D8BD41463D4}" srcId="{AE7D4EFC-37EE-4A07-B442-7D8AC77BF4B8}" destId="{B39FF477-6009-49C5-960B-1601124B9F00}" srcOrd="0" destOrd="0" parTransId="{8182AB53-D32C-4AD6-A90B-6B39FDEE03D7}" sibTransId="{B136234D-884E-47F9-AE79-F5E65E039CD8}"/>
    <dgm:cxn modelId="{3F58FDA4-A9A1-4DED-889F-E40938A6D11E}" srcId="{AE7D4EFC-37EE-4A07-B442-7D8AC77BF4B8}" destId="{05107F3F-8CAA-41EF-9968-700F70CB7C8A}" srcOrd="2" destOrd="0" parTransId="{B5724127-349A-4F51-9BFE-204877474137}" sibTransId="{08C70B0D-D168-4B3E-BCDB-0D882C157CCD}"/>
    <dgm:cxn modelId="{DFCAC375-ADA2-45F0-901F-F86241244F7D}" type="presOf" srcId="{20B5928A-CE4C-42D3-A3C1-0A534FD703CA}" destId="{507F7D98-12F8-4D2C-903D-3C5A25373845}" srcOrd="0" destOrd="0" presId="urn:microsoft.com/office/officeart/2005/8/layout/hList3"/>
    <dgm:cxn modelId="{FBB9B3C6-A511-4A2C-9858-47CE56889E18}" type="presOf" srcId="{089868BA-17D5-4C13-8174-2F5B06D58333}" destId="{66C4010B-24D7-4C54-A463-15FA373CBED7}" srcOrd="0" destOrd="0" presId="urn:microsoft.com/office/officeart/2005/8/layout/hList3"/>
    <dgm:cxn modelId="{96411552-702E-4BC7-90CB-216FA274B942}" srcId="{089868BA-17D5-4C13-8174-2F5B06D58333}" destId="{AE7D4EFC-37EE-4A07-B442-7D8AC77BF4B8}" srcOrd="0" destOrd="0" parTransId="{4915BB07-C5D6-4BB2-BD11-FC26C2EA2EFA}" sibTransId="{070F3197-5B7E-4CAD-A1FF-A378816618EE}"/>
    <dgm:cxn modelId="{C535005E-CAFF-4ECD-93F7-F6671F9352F4}" type="presOf" srcId="{05107F3F-8CAA-41EF-9968-700F70CB7C8A}" destId="{B4656982-39C1-4550-9712-78972EFD35B9}" srcOrd="0" destOrd="0" presId="urn:microsoft.com/office/officeart/2005/8/layout/hList3"/>
    <dgm:cxn modelId="{FEBB92A4-65E0-449E-8D76-9F0FBFAAF585}" srcId="{AE7D4EFC-37EE-4A07-B442-7D8AC77BF4B8}" destId="{20B5928A-CE4C-42D3-A3C1-0A534FD703CA}" srcOrd="1" destOrd="0" parTransId="{E719E024-4AAB-4622-8D15-BC5080AAA526}" sibTransId="{6F8D2A56-1819-44DF-AADF-CB867314C15D}"/>
    <dgm:cxn modelId="{BD8A22D8-9FCD-479A-92B4-31B46C5B5FA7}" type="presOf" srcId="{AE7D4EFC-37EE-4A07-B442-7D8AC77BF4B8}" destId="{A78F03D4-9BE8-4AAF-865E-D8951DA12301}" srcOrd="0" destOrd="0" presId="urn:microsoft.com/office/officeart/2005/8/layout/hList3"/>
    <dgm:cxn modelId="{1F5F4333-61B5-435B-B223-AAD76396983E}" type="presParOf" srcId="{66C4010B-24D7-4C54-A463-15FA373CBED7}" destId="{A78F03D4-9BE8-4AAF-865E-D8951DA12301}" srcOrd="0" destOrd="0" presId="urn:microsoft.com/office/officeart/2005/8/layout/hList3"/>
    <dgm:cxn modelId="{F0D9CB54-0E32-4F93-ACB0-059B4F6EA6ED}" type="presParOf" srcId="{66C4010B-24D7-4C54-A463-15FA373CBED7}" destId="{0C819D97-35BE-44A1-9020-800DAB0089EB}" srcOrd="1" destOrd="0" presId="urn:microsoft.com/office/officeart/2005/8/layout/hList3"/>
    <dgm:cxn modelId="{25B36030-88FA-4A5E-9526-FEEBB5D3CC15}" type="presParOf" srcId="{0C819D97-35BE-44A1-9020-800DAB0089EB}" destId="{AA574768-3A03-4508-BA44-B0AF07AFDAE8}" srcOrd="0" destOrd="0" presId="urn:microsoft.com/office/officeart/2005/8/layout/hList3"/>
    <dgm:cxn modelId="{77FFE761-B2C8-417A-9322-1C243EBD7286}" type="presParOf" srcId="{0C819D97-35BE-44A1-9020-800DAB0089EB}" destId="{507F7D98-12F8-4D2C-903D-3C5A25373845}" srcOrd="1" destOrd="0" presId="urn:microsoft.com/office/officeart/2005/8/layout/hList3"/>
    <dgm:cxn modelId="{EAB12049-1A58-42CD-8122-A75A29F2D2EB}" type="presParOf" srcId="{0C819D97-35BE-44A1-9020-800DAB0089EB}" destId="{B4656982-39C1-4550-9712-78972EFD35B9}" srcOrd="2" destOrd="0" presId="urn:microsoft.com/office/officeart/2005/8/layout/hList3"/>
    <dgm:cxn modelId="{8DA99D3E-EA97-4BFF-9C1B-CBE499C063B5}" type="presParOf" srcId="{66C4010B-24D7-4C54-A463-15FA373CBED7}" destId="{404EAA23-27F7-493A-840A-516DE9CFA59F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C02DAE-2841-4CDF-B2E8-EEA14A40E1EE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49889F24-3327-4517-BC77-8FFD3A5FF70E}">
      <dgm:prSet phldrT="[Текст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ru-RU" b="1" dirty="0" smtClean="0"/>
            <a:t>участники </a:t>
          </a:r>
        </a:p>
        <a:p>
          <a:r>
            <a:rPr lang="ru-RU" b="1" dirty="0" smtClean="0"/>
            <a:t>образовательных отношений</a:t>
          </a:r>
          <a:r>
            <a:rPr lang="ru-RU" dirty="0" smtClean="0"/>
            <a:t> – </a:t>
          </a:r>
        </a:p>
        <a:p>
          <a:r>
            <a:rPr lang="ru-RU" dirty="0" smtClean="0"/>
            <a:t>обучающиеся, родители (законные представители) несовершеннолетних обучающихся, педагогические работники и их представители, организации, осуществляющие образовательную деятельность;</a:t>
          </a:r>
          <a:endParaRPr lang="ru-RU" dirty="0"/>
        </a:p>
      </dgm:t>
    </dgm:pt>
    <dgm:pt modelId="{520B42A7-2225-42B4-A571-56387CCA6C84}" type="parTrans" cxnId="{60AF1452-42AA-4774-A232-F8EB6DE7FBBD}">
      <dgm:prSet/>
      <dgm:spPr/>
      <dgm:t>
        <a:bodyPr/>
        <a:lstStyle/>
        <a:p>
          <a:endParaRPr lang="ru-RU"/>
        </a:p>
      </dgm:t>
    </dgm:pt>
    <dgm:pt modelId="{B3457D47-85C9-4F96-9A81-88DD99AEF4F6}" type="sibTrans" cxnId="{60AF1452-42AA-4774-A232-F8EB6DE7FBBD}">
      <dgm:prSet/>
      <dgm:spPr/>
      <dgm:t>
        <a:bodyPr/>
        <a:lstStyle/>
        <a:p>
          <a:endParaRPr lang="ru-RU"/>
        </a:p>
      </dgm:t>
    </dgm:pt>
    <dgm:pt modelId="{12FEC614-8711-4F9C-91BE-2D4D23E8F15A}">
      <dgm:prSet phldrT="[Текст]"/>
      <dgm:spPr/>
      <dgm:t>
        <a:bodyPr/>
        <a:lstStyle/>
        <a:p>
          <a:r>
            <a:rPr lang="ru-RU" b="1" dirty="0" smtClean="0"/>
            <a:t>участники отношений </a:t>
          </a:r>
        </a:p>
        <a:p>
          <a:r>
            <a:rPr lang="ru-RU" b="1" dirty="0" smtClean="0"/>
            <a:t>в сфере образования</a:t>
          </a:r>
          <a:r>
            <a:rPr lang="ru-RU" dirty="0" smtClean="0"/>
            <a:t> – </a:t>
          </a:r>
        </a:p>
        <a:p>
          <a:r>
            <a:rPr lang="ru-RU" dirty="0" smtClean="0"/>
            <a:t>участники образовательных отношений и федеральные государственные органы, органы государственной власти субъектов Российской Федерации, органы местного самоуправления, работодатели и их объединения;</a:t>
          </a:r>
          <a:endParaRPr lang="ru-RU" dirty="0"/>
        </a:p>
      </dgm:t>
    </dgm:pt>
    <dgm:pt modelId="{5C950647-BB99-4139-9EC3-70E7E2A3A0EB}" type="parTrans" cxnId="{F83FF7F5-5A7B-41FD-A54D-AED9B773BA4D}">
      <dgm:prSet/>
      <dgm:spPr/>
      <dgm:t>
        <a:bodyPr/>
        <a:lstStyle/>
        <a:p>
          <a:endParaRPr lang="ru-RU"/>
        </a:p>
      </dgm:t>
    </dgm:pt>
    <dgm:pt modelId="{6D7ED885-E065-44D4-8448-7801931BC23A}" type="sibTrans" cxnId="{F83FF7F5-5A7B-41FD-A54D-AED9B773BA4D}">
      <dgm:prSet/>
      <dgm:spPr/>
      <dgm:t>
        <a:bodyPr/>
        <a:lstStyle/>
        <a:p>
          <a:endParaRPr lang="ru-RU"/>
        </a:p>
      </dgm:t>
    </dgm:pt>
    <dgm:pt modelId="{C1AB5A32-1A95-4F19-A9AF-86E0215A8481}" type="pres">
      <dgm:prSet presAssocID="{AEC02DAE-2841-4CDF-B2E8-EEA14A40E1EE}" presName="Name0" presStyleCnt="0">
        <dgm:presLayoutVars>
          <dgm:dir/>
          <dgm:resizeHandles val="exact"/>
        </dgm:presLayoutVars>
      </dgm:prSet>
      <dgm:spPr/>
    </dgm:pt>
    <dgm:pt modelId="{E724ABFA-15E3-47BC-BFE0-DF42097FEBC1}" type="pres">
      <dgm:prSet presAssocID="{AEC02DAE-2841-4CDF-B2E8-EEA14A40E1EE}" presName="bkgdShp" presStyleLbl="alignAccFollowNode1" presStyleIdx="0" presStyleCnt="1"/>
      <dgm:spPr/>
    </dgm:pt>
    <dgm:pt modelId="{CCB6FE07-AF89-4DD1-8355-537B0B488866}" type="pres">
      <dgm:prSet presAssocID="{AEC02DAE-2841-4CDF-B2E8-EEA14A40E1EE}" presName="linComp" presStyleCnt="0"/>
      <dgm:spPr/>
    </dgm:pt>
    <dgm:pt modelId="{CCF54A28-A106-486C-995D-7B8E9D4370D2}" type="pres">
      <dgm:prSet presAssocID="{49889F24-3327-4517-BC77-8FFD3A5FF70E}" presName="compNode" presStyleCnt="0"/>
      <dgm:spPr/>
    </dgm:pt>
    <dgm:pt modelId="{E77E1883-EE2F-49DB-B68B-68B50E1FEF56}" type="pres">
      <dgm:prSet presAssocID="{49889F24-3327-4517-BC77-8FFD3A5FF70E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68F36D-EF27-46E0-99F5-F051A2C2757F}" type="pres">
      <dgm:prSet presAssocID="{49889F24-3327-4517-BC77-8FFD3A5FF70E}" presName="invisiNode" presStyleLbl="node1" presStyleIdx="0" presStyleCnt="2"/>
      <dgm:spPr/>
    </dgm:pt>
    <dgm:pt modelId="{72120A66-D297-4FD3-A481-CEF83BD799E5}" type="pres">
      <dgm:prSet presAssocID="{49889F24-3327-4517-BC77-8FFD3A5FF70E}" presName="imagNode" presStyleLbl="fgImgPlace1" presStyleIdx="0" presStyleCnt="2" custScaleY="10703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212A05D-F98C-4AE7-9282-D0B29E4DCC9C}" type="pres">
      <dgm:prSet presAssocID="{B3457D47-85C9-4F96-9A81-88DD99AEF4F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2D8CDFD-D4A8-4564-AC72-1D78A0864AC2}" type="pres">
      <dgm:prSet presAssocID="{12FEC614-8711-4F9C-91BE-2D4D23E8F15A}" presName="compNode" presStyleCnt="0"/>
      <dgm:spPr/>
    </dgm:pt>
    <dgm:pt modelId="{4FBBEB14-9E8A-4F3C-AAD6-5F993CA9058A}" type="pres">
      <dgm:prSet presAssocID="{12FEC614-8711-4F9C-91BE-2D4D23E8F15A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A4405E-E5DD-4ED0-A4A0-5E61238AEDE8}" type="pres">
      <dgm:prSet presAssocID="{12FEC614-8711-4F9C-91BE-2D4D23E8F15A}" presName="invisiNode" presStyleLbl="node1" presStyleIdx="1" presStyleCnt="2"/>
      <dgm:spPr/>
    </dgm:pt>
    <dgm:pt modelId="{65608203-B525-4236-9CFA-3F868B427A02}" type="pres">
      <dgm:prSet presAssocID="{12FEC614-8711-4F9C-91BE-2D4D23E8F15A}" presName="imagNode" presStyleLbl="fgImgPlace1" presStyleIdx="1" presStyleCnt="2" custScaleY="115054" custLinFactNeighborX="840" custLinFactNeighborY="-351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C212DF58-14D6-42DA-91B2-82E286E7D946}" type="presOf" srcId="{12FEC614-8711-4F9C-91BE-2D4D23E8F15A}" destId="{4FBBEB14-9E8A-4F3C-AAD6-5F993CA9058A}" srcOrd="0" destOrd="0" presId="urn:microsoft.com/office/officeart/2005/8/layout/pList2"/>
    <dgm:cxn modelId="{17F340A9-B4A3-4801-A48F-610F4275D033}" type="presOf" srcId="{49889F24-3327-4517-BC77-8FFD3A5FF70E}" destId="{E77E1883-EE2F-49DB-B68B-68B50E1FEF56}" srcOrd="0" destOrd="0" presId="urn:microsoft.com/office/officeart/2005/8/layout/pList2"/>
    <dgm:cxn modelId="{60AF1452-42AA-4774-A232-F8EB6DE7FBBD}" srcId="{AEC02DAE-2841-4CDF-B2E8-EEA14A40E1EE}" destId="{49889F24-3327-4517-BC77-8FFD3A5FF70E}" srcOrd="0" destOrd="0" parTransId="{520B42A7-2225-42B4-A571-56387CCA6C84}" sibTransId="{B3457D47-85C9-4F96-9A81-88DD99AEF4F6}"/>
    <dgm:cxn modelId="{E6B35EDD-8652-4174-9166-03E692398B5F}" type="presOf" srcId="{B3457D47-85C9-4F96-9A81-88DD99AEF4F6}" destId="{8212A05D-F98C-4AE7-9282-D0B29E4DCC9C}" srcOrd="0" destOrd="0" presId="urn:microsoft.com/office/officeart/2005/8/layout/pList2"/>
    <dgm:cxn modelId="{F83FF7F5-5A7B-41FD-A54D-AED9B773BA4D}" srcId="{AEC02DAE-2841-4CDF-B2E8-EEA14A40E1EE}" destId="{12FEC614-8711-4F9C-91BE-2D4D23E8F15A}" srcOrd="1" destOrd="0" parTransId="{5C950647-BB99-4139-9EC3-70E7E2A3A0EB}" sibTransId="{6D7ED885-E065-44D4-8448-7801931BC23A}"/>
    <dgm:cxn modelId="{35E2BCC3-8992-4375-AC44-764A708746F9}" type="presOf" srcId="{AEC02DAE-2841-4CDF-B2E8-EEA14A40E1EE}" destId="{C1AB5A32-1A95-4F19-A9AF-86E0215A8481}" srcOrd="0" destOrd="0" presId="urn:microsoft.com/office/officeart/2005/8/layout/pList2"/>
    <dgm:cxn modelId="{C81847B1-3B4E-4CE6-8562-C26546DC5CF6}" type="presParOf" srcId="{C1AB5A32-1A95-4F19-A9AF-86E0215A8481}" destId="{E724ABFA-15E3-47BC-BFE0-DF42097FEBC1}" srcOrd="0" destOrd="0" presId="urn:microsoft.com/office/officeart/2005/8/layout/pList2"/>
    <dgm:cxn modelId="{EB9C4827-6262-4415-84A5-967C9EFD7A54}" type="presParOf" srcId="{C1AB5A32-1A95-4F19-A9AF-86E0215A8481}" destId="{CCB6FE07-AF89-4DD1-8355-537B0B488866}" srcOrd="1" destOrd="0" presId="urn:microsoft.com/office/officeart/2005/8/layout/pList2"/>
    <dgm:cxn modelId="{EC16C378-72E3-47F7-B125-12541F5DB25B}" type="presParOf" srcId="{CCB6FE07-AF89-4DD1-8355-537B0B488866}" destId="{CCF54A28-A106-486C-995D-7B8E9D4370D2}" srcOrd="0" destOrd="0" presId="urn:microsoft.com/office/officeart/2005/8/layout/pList2"/>
    <dgm:cxn modelId="{3402F580-EF1E-447D-9212-F33A2C340530}" type="presParOf" srcId="{CCF54A28-A106-486C-995D-7B8E9D4370D2}" destId="{E77E1883-EE2F-49DB-B68B-68B50E1FEF56}" srcOrd="0" destOrd="0" presId="urn:microsoft.com/office/officeart/2005/8/layout/pList2"/>
    <dgm:cxn modelId="{109E7724-A3E7-4269-89FE-8E5435515F6E}" type="presParOf" srcId="{CCF54A28-A106-486C-995D-7B8E9D4370D2}" destId="{D068F36D-EF27-46E0-99F5-F051A2C2757F}" srcOrd="1" destOrd="0" presId="urn:microsoft.com/office/officeart/2005/8/layout/pList2"/>
    <dgm:cxn modelId="{2198F235-C93B-4B7D-9B2E-2D9BF21F2786}" type="presParOf" srcId="{CCF54A28-A106-486C-995D-7B8E9D4370D2}" destId="{72120A66-D297-4FD3-A481-CEF83BD799E5}" srcOrd="2" destOrd="0" presId="urn:microsoft.com/office/officeart/2005/8/layout/pList2"/>
    <dgm:cxn modelId="{778B73CC-8E1F-47A0-B9D5-F4EF7AD34E27}" type="presParOf" srcId="{CCB6FE07-AF89-4DD1-8355-537B0B488866}" destId="{8212A05D-F98C-4AE7-9282-D0B29E4DCC9C}" srcOrd="1" destOrd="0" presId="urn:microsoft.com/office/officeart/2005/8/layout/pList2"/>
    <dgm:cxn modelId="{581C7C29-6834-4E8F-A2D3-21B73A4CC57C}" type="presParOf" srcId="{CCB6FE07-AF89-4DD1-8355-537B0B488866}" destId="{22D8CDFD-D4A8-4564-AC72-1D78A0864AC2}" srcOrd="2" destOrd="0" presId="urn:microsoft.com/office/officeart/2005/8/layout/pList2"/>
    <dgm:cxn modelId="{A5952B1B-2E9B-4A33-9AD1-EA93A5A6AD02}" type="presParOf" srcId="{22D8CDFD-D4A8-4564-AC72-1D78A0864AC2}" destId="{4FBBEB14-9E8A-4F3C-AAD6-5F993CA9058A}" srcOrd="0" destOrd="0" presId="urn:microsoft.com/office/officeart/2005/8/layout/pList2"/>
    <dgm:cxn modelId="{99C4FDAF-BDF2-4C5B-A107-E2E2E5E7D962}" type="presParOf" srcId="{22D8CDFD-D4A8-4564-AC72-1D78A0864AC2}" destId="{C2A4405E-E5DD-4ED0-A4A0-5E61238AEDE8}" srcOrd="1" destOrd="0" presId="urn:microsoft.com/office/officeart/2005/8/layout/pList2"/>
    <dgm:cxn modelId="{94B527BE-2190-48C5-B4D2-64E7111D88C7}" type="presParOf" srcId="{22D8CDFD-D4A8-4564-AC72-1D78A0864AC2}" destId="{65608203-B525-4236-9CFA-3F868B427A02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B5653509-0811-4235-BD92-D6E5B7878DF0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5ED6242-9F1F-458D-BA7C-577AEBAF9C13}">
      <dgm:prSet custT="1"/>
      <dgm:spPr/>
      <dgm:t>
        <a:bodyPr/>
        <a:lstStyle/>
        <a:p>
          <a:pPr rtl="0"/>
          <a:r>
            <a:rPr lang="ru-RU" sz="1600" dirty="0" smtClean="0"/>
            <a:t>7. Образовательная организация несет ответственность в установленном законодательством Российской Федерации порядке за </a:t>
          </a:r>
          <a:endParaRPr lang="ru-RU" sz="1600" dirty="0"/>
        </a:p>
      </dgm:t>
    </dgm:pt>
    <dgm:pt modelId="{FFA09C5D-E098-43C4-AA07-F13021A59FB6}" type="parTrans" cxnId="{048B87D9-AE4B-441F-BE12-5BB2FD8FE020}">
      <dgm:prSet/>
      <dgm:spPr/>
      <dgm:t>
        <a:bodyPr/>
        <a:lstStyle/>
        <a:p>
          <a:endParaRPr lang="ru-RU"/>
        </a:p>
      </dgm:t>
    </dgm:pt>
    <dgm:pt modelId="{2608293C-D396-4C47-A4F3-2902714B7764}" type="sibTrans" cxnId="{048B87D9-AE4B-441F-BE12-5BB2FD8FE020}">
      <dgm:prSet/>
      <dgm:spPr/>
      <dgm:t>
        <a:bodyPr/>
        <a:lstStyle/>
        <a:p>
          <a:endParaRPr lang="ru-RU"/>
        </a:p>
      </dgm:t>
    </dgm:pt>
    <dgm:pt modelId="{AE4795B1-CEB7-4911-859B-BB7D8884619F}">
      <dgm:prSet custT="1"/>
      <dgm:spPr/>
      <dgm:t>
        <a:bodyPr/>
        <a:lstStyle/>
        <a:p>
          <a:pPr rtl="0"/>
          <a:r>
            <a:rPr lang="ru-RU" sz="1600" dirty="0" smtClean="0"/>
            <a:t>невыполнение или ненадлежащее выполнение функций, отнесенных к ее компетенции, </a:t>
          </a:r>
          <a:endParaRPr lang="ru-RU" sz="1600" dirty="0"/>
        </a:p>
      </dgm:t>
    </dgm:pt>
    <dgm:pt modelId="{49D5B5C5-B82C-4AD2-84DA-C37331E84248}" type="parTrans" cxnId="{BE4D23CB-2835-405D-9D6F-A7B57736B73B}">
      <dgm:prSet/>
      <dgm:spPr/>
      <dgm:t>
        <a:bodyPr/>
        <a:lstStyle/>
        <a:p>
          <a:endParaRPr lang="ru-RU"/>
        </a:p>
      </dgm:t>
    </dgm:pt>
    <dgm:pt modelId="{6EF3FE37-71F0-441D-9112-6C7414495232}" type="sibTrans" cxnId="{BE4D23CB-2835-405D-9D6F-A7B57736B73B}">
      <dgm:prSet/>
      <dgm:spPr/>
      <dgm:t>
        <a:bodyPr/>
        <a:lstStyle/>
        <a:p>
          <a:endParaRPr lang="ru-RU"/>
        </a:p>
      </dgm:t>
    </dgm:pt>
    <dgm:pt modelId="{37E2582B-7590-40D7-ACCA-D45801131C91}">
      <dgm:prSet custT="1"/>
      <dgm:spPr/>
      <dgm:t>
        <a:bodyPr/>
        <a:lstStyle/>
        <a:p>
          <a:pPr rtl="0"/>
          <a:r>
            <a:rPr lang="ru-RU" sz="1600" dirty="0" smtClean="0"/>
            <a:t>реализацию не в полном объеме образовательных программ в соответствии с учебным планом, </a:t>
          </a:r>
          <a:endParaRPr lang="ru-RU" sz="1600" dirty="0"/>
        </a:p>
      </dgm:t>
    </dgm:pt>
    <dgm:pt modelId="{8F77F1A2-2A13-4325-A468-426639BC9631}" type="parTrans" cxnId="{838C9299-BCA3-4006-89C4-3152BF97BB75}">
      <dgm:prSet/>
      <dgm:spPr/>
      <dgm:t>
        <a:bodyPr/>
        <a:lstStyle/>
        <a:p>
          <a:endParaRPr lang="ru-RU"/>
        </a:p>
      </dgm:t>
    </dgm:pt>
    <dgm:pt modelId="{66753694-121A-4BDE-B581-E6F0F34DF868}" type="sibTrans" cxnId="{838C9299-BCA3-4006-89C4-3152BF97BB75}">
      <dgm:prSet/>
      <dgm:spPr/>
      <dgm:t>
        <a:bodyPr/>
        <a:lstStyle/>
        <a:p>
          <a:endParaRPr lang="ru-RU"/>
        </a:p>
      </dgm:t>
    </dgm:pt>
    <dgm:pt modelId="{7F08D109-F7C3-40DF-80BE-20E0ECA3C835}">
      <dgm:prSet custT="1"/>
      <dgm:spPr/>
      <dgm:t>
        <a:bodyPr/>
        <a:lstStyle/>
        <a:p>
          <a:pPr rtl="0"/>
          <a:r>
            <a:rPr lang="ru-RU" sz="1600" dirty="0" smtClean="0"/>
            <a:t>качество образования своих выпускников, </a:t>
          </a:r>
          <a:endParaRPr lang="ru-RU" sz="1600" dirty="0"/>
        </a:p>
      </dgm:t>
    </dgm:pt>
    <dgm:pt modelId="{29F92FBC-C10B-46F6-BA0A-1EA0AD214AC6}" type="parTrans" cxnId="{8038B6D4-E5C0-4867-8579-D6BBBB207243}">
      <dgm:prSet/>
      <dgm:spPr/>
      <dgm:t>
        <a:bodyPr/>
        <a:lstStyle/>
        <a:p>
          <a:endParaRPr lang="ru-RU"/>
        </a:p>
      </dgm:t>
    </dgm:pt>
    <dgm:pt modelId="{E7E6863C-F899-40DE-8F1F-18BDE7FC44F5}" type="sibTrans" cxnId="{8038B6D4-E5C0-4867-8579-D6BBBB207243}">
      <dgm:prSet/>
      <dgm:spPr/>
      <dgm:t>
        <a:bodyPr/>
        <a:lstStyle/>
        <a:p>
          <a:endParaRPr lang="ru-RU"/>
        </a:p>
      </dgm:t>
    </dgm:pt>
    <dgm:pt modelId="{9DBC11ED-DC02-4603-8054-D8CB1D54A94D}">
      <dgm:prSet custT="1"/>
      <dgm:spPr/>
      <dgm:t>
        <a:bodyPr/>
        <a:lstStyle/>
        <a:p>
          <a:pPr rtl="0"/>
          <a:r>
            <a:rPr lang="ru-RU" sz="1600" dirty="0" smtClean="0"/>
            <a:t>жизнь и здоровье обучающихся, работников образовательной организации. </a:t>
          </a:r>
          <a:endParaRPr lang="ru-RU" sz="1600" dirty="0"/>
        </a:p>
      </dgm:t>
    </dgm:pt>
    <dgm:pt modelId="{25D86563-662C-4BCF-84C3-4EE0E1C53FDE}" type="parTrans" cxnId="{34B5BA62-366B-4CB6-84B4-6B5C6536884C}">
      <dgm:prSet/>
      <dgm:spPr/>
      <dgm:t>
        <a:bodyPr/>
        <a:lstStyle/>
        <a:p>
          <a:endParaRPr lang="ru-RU"/>
        </a:p>
      </dgm:t>
    </dgm:pt>
    <dgm:pt modelId="{4ECEA2D3-1FF4-4F13-A35B-B5068D458512}" type="sibTrans" cxnId="{34B5BA62-366B-4CB6-84B4-6B5C6536884C}">
      <dgm:prSet/>
      <dgm:spPr/>
      <dgm:t>
        <a:bodyPr/>
        <a:lstStyle/>
        <a:p>
          <a:endParaRPr lang="ru-RU"/>
        </a:p>
      </dgm:t>
    </dgm:pt>
    <dgm:pt modelId="{760BC47D-6C6F-4432-8E29-B1BCFE8187F6}" type="pres">
      <dgm:prSet presAssocID="{B5653509-0811-4235-BD92-D6E5B7878DF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C0EA18-2C87-43C2-B943-5A1749FD27EB}" type="pres">
      <dgm:prSet presAssocID="{A5ED6242-9F1F-458D-BA7C-577AEBAF9C13}" presName="linNode" presStyleCnt="0"/>
      <dgm:spPr/>
    </dgm:pt>
    <dgm:pt modelId="{E1954FC9-DC23-4AC2-BC77-357ED518CF1C}" type="pres">
      <dgm:prSet presAssocID="{A5ED6242-9F1F-458D-BA7C-577AEBAF9C13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1FEAF1-C519-4451-B367-8BB40059C198}" type="pres">
      <dgm:prSet presAssocID="{A5ED6242-9F1F-458D-BA7C-577AEBAF9C13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020B8B-B070-408F-8FAC-F41628F91A06}" type="presOf" srcId="{B5653509-0811-4235-BD92-D6E5B7878DF0}" destId="{760BC47D-6C6F-4432-8E29-B1BCFE8187F6}" srcOrd="0" destOrd="0" presId="urn:microsoft.com/office/officeart/2005/8/layout/vList5"/>
    <dgm:cxn modelId="{838C9299-BCA3-4006-89C4-3152BF97BB75}" srcId="{A5ED6242-9F1F-458D-BA7C-577AEBAF9C13}" destId="{37E2582B-7590-40D7-ACCA-D45801131C91}" srcOrd="1" destOrd="0" parTransId="{8F77F1A2-2A13-4325-A468-426639BC9631}" sibTransId="{66753694-121A-4BDE-B581-E6F0F34DF868}"/>
    <dgm:cxn modelId="{34B5BA62-366B-4CB6-84B4-6B5C6536884C}" srcId="{A5ED6242-9F1F-458D-BA7C-577AEBAF9C13}" destId="{9DBC11ED-DC02-4603-8054-D8CB1D54A94D}" srcOrd="3" destOrd="0" parTransId="{25D86563-662C-4BCF-84C3-4EE0E1C53FDE}" sibTransId="{4ECEA2D3-1FF4-4F13-A35B-B5068D458512}"/>
    <dgm:cxn modelId="{7D5CC449-4B57-4988-A3B7-2C7C0EB2AF64}" type="presOf" srcId="{AE4795B1-CEB7-4911-859B-BB7D8884619F}" destId="{901FEAF1-C519-4451-B367-8BB40059C198}" srcOrd="0" destOrd="0" presId="urn:microsoft.com/office/officeart/2005/8/layout/vList5"/>
    <dgm:cxn modelId="{BE4D23CB-2835-405D-9D6F-A7B57736B73B}" srcId="{A5ED6242-9F1F-458D-BA7C-577AEBAF9C13}" destId="{AE4795B1-CEB7-4911-859B-BB7D8884619F}" srcOrd="0" destOrd="0" parTransId="{49D5B5C5-B82C-4AD2-84DA-C37331E84248}" sibTransId="{6EF3FE37-71F0-441D-9112-6C7414495232}"/>
    <dgm:cxn modelId="{8038B6D4-E5C0-4867-8579-D6BBBB207243}" srcId="{A5ED6242-9F1F-458D-BA7C-577AEBAF9C13}" destId="{7F08D109-F7C3-40DF-80BE-20E0ECA3C835}" srcOrd="2" destOrd="0" parTransId="{29F92FBC-C10B-46F6-BA0A-1EA0AD214AC6}" sibTransId="{E7E6863C-F899-40DE-8F1F-18BDE7FC44F5}"/>
    <dgm:cxn modelId="{3386D1E6-5263-4669-8163-C9639492973A}" type="presOf" srcId="{9DBC11ED-DC02-4603-8054-D8CB1D54A94D}" destId="{901FEAF1-C519-4451-B367-8BB40059C198}" srcOrd="0" destOrd="3" presId="urn:microsoft.com/office/officeart/2005/8/layout/vList5"/>
    <dgm:cxn modelId="{7DDA9888-0ED9-4243-96F4-1EFC5DE3A530}" type="presOf" srcId="{7F08D109-F7C3-40DF-80BE-20E0ECA3C835}" destId="{901FEAF1-C519-4451-B367-8BB40059C198}" srcOrd="0" destOrd="2" presId="urn:microsoft.com/office/officeart/2005/8/layout/vList5"/>
    <dgm:cxn modelId="{952F85B7-7427-4B30-B21E-A712012D317C}" type="presOf" srcId="{A5ED6242-9F1F-458D-BA7C-577AEBAF9C13}" destId="{E1954FC9-DC23-4AC2-BC77-357ED518CF1C}" srcOrd="0" destOrd="0" presId="urn:microsoft.com/office/officeart/2005/8/layout/vList5"/>
    <dgm:cxn modelId="{CA707022-A69E-4BE9-AAE6-B05D819DE144}" type="presOf" srcId="{37E2582B-7590-40D7-ACCA-D45801131C91}" destId="{901FEAF1-C519-4451-B367-8BB40059C198}" srcOrd="0" destOrd="1" presId="urn:microsoft.com/office/officeart/2005/8/layout/vList5"/>
    <dgm:cxn modelId="{048B87D9-AE4B-441F-BE12-5BB2FD8FE020}" srcId="{B5653509-0811-4235-BD92-D6E5B7878DF0}" destId="{A5ED6242-9F1F-458D-BA7C-577AEBAF9C13}" srcOrd="0" destOrd="0" parTransId="{FFA09C5D-E098-43C4-AA07-F13021A59FB6}" sibTransId="{2608293C-D396-4C47-A4F3-2902714B7764}"/>
    <dgm:cxn modelId="{9242CD3F-EC9E-4E5B-8D24-573D4EDE1289}" type="presParOf" srcId="{760BC47D-6C6F-4432-8E29-B1BCFE8187F6}" destId="{FCC0EA18-2C87-43C2-B943-5A1749FD27EB}" srcOrd="0" destOrd="0" presId="urn:microsoft.com/office/officeart/2005/8/layout/vList5"/>
    <dgm:cxn modelId="{545ECA2E-9C0C-4AF3-857E-BAF7C81B3A75}" type="presParOf" srcId="{FCC0EA18-2C87-43C2-B943-5A1749FD27EB}" destId="{E1954FC9-DC23-4AC2-BC77-357ED518CF1C}" srcOrd="0" destOrd="0" presId="urn:microsoft.com/office/officeart/2005/8/layout/vList5"/>
    <dgm:cxn modelId="{1B0A1254-B644-4DD7-8AF9-6C96B50CCB99}" type="presParOf" srcId="{FCC0EA18-2C87-43C2-B943-5A1749FD27EB}" destId="{901FEAF1-C519-4451-B367-8BB40059C19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B5653509-0811-4235-BD92-D6E5B7878DF0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ED6242-9F1F-458D-BA7C-577AEBAF9C13}">
      <dgm:prSet custT="1"/>
      <dgm:spPr/>
      <dgm:t>
        <a:bodyPr/>
        <a:lstStyle/>
        <a:p>
          <a:pPr rtl="0"/>
          <a:r>
            <a:rPr lang="ru-RU" sz="1600" dirty="0" smtClean="0"/>
            <a:t>8. Образовательная организация вправе применять в своей деятельности электронный документооборот</a:t>
          </a:r>
          <a:endParaRPr lang="ru-RU" sz="1600" dirty="0"/>
        </a:p>
      </dgm:t>
    </dgm:pt>
    <dgm:pt modelId="{FFA09C5D-E098-43C4-AA07-F13021A59FB6}" type="parTrans" cxnId="{048B87D9-AE4B-441F-BE12-5BB2FD8FE020}">
      <dgm:prSet/>
      <dgm:spPr/>
      <dgm:t>
        <a:bodyPr/>
        <a:lstStyle/>
        <a:p>
          <a:endParaRPr lang="ru-RU"/>
        </a:p>
      </dgm:t>
    </dgm:pt>
    <dgm:pt modelId="{2608293C-D396-4C47-A4F3-2902714B7764}" type="sibTrans" cxnId="{048B87D9-AE4B-441F-BE12-5BB2FD8FE020}">
      <dgm:prSet/>
      <dgm:spPr/>
      <dgm:t>
        <a:bodyPr/>
        <a:lstStyle/>
        <a:p>
          <a:endParaRPr lang="ru-RU"/>
        </a:p>
      </dgm:t>
    </dgm:pt>
    <dgm:pt modelId="{AE4795B1-CEB7-4911-859B-BB7D8884619F}">
      <dgm:prSet custT="1"/>
      <dgm:spPr/>
      <dgm:t>
        <a:bodyPr/>
        <a:lstStyle/>
        <a:p>
          <a:pPr rtl="0"/>
          <a:r>
            <a:rPr lang="ru-RU" sz="1600" dirty="0" smtClean="0"/>
            <a:t>Электронный документооборот предусматривает создание, подписание, использование и хранение документов, связанных с деятельностью образовательной организации, в электронном виде </a:t>
          </a:r>
          <a:r>
            <a:rPr lang="ru-RU" sz="1600" u="sng" dirty="0" smtClean="0"/>
            <a:t>без дублирования на бумажном носителе</a:t>
          </a:r>
          <a:r>
            <a:rPr lang="ru-RU" sz="1600" dirty="0" smtClean="0"/>
            <a:t>, если иное не установлено настоящим Федеральным законом. </a:t>
          </a:r>
          <a:r>
            <a:rPr lang="ru-RU" sz="1600" u="sng" dirty="0" smtClean="0"/>
            <a:t>Решение о введении электронного документооборота и порядок его осуществления утверждаются образовательной организацией по согласованию с ее учредителем</a:t>
          </a:r>
          <a:r>
            <a:rPr lang="ru-RU" sz="1600" dirty="0" smtClean="0"/>
            <a:t>.</a:t>
          </a:r>
          <a:endParaRPr lang="ru-RU" sz="1600" dirty="0"/>
        </a:p>
      </dgm:t>
    </dgm:pt>
    <dgm:pt modelId="{49D5B5C5-B82C-4AD2-84DA-C37331E84248}" type="parTrans" cxnId="{BE4D23CB-2835-405D-9D6F-A7B57736B73B}">
      <dgm:prSet/>
      <dgm:spPr/>
      <dgm:t>
        <a:bodyPr/>
        <a:lstStyle/>
        <a:p>
          <a:endParaRPr lang="ru-RU"/>
        </a:p>
      </dgm:t>
    </dgm:pt>
    <dgm:pt modelId="{6EF3FE37-71F0-441D-9112-6C7414495232}" type="sibTrans" cxnId="{BE4D23CB-2835-405D-9D6F-A7B57736B73B}">
      <dgm:prSet/>
      <dgm:spPr/>
      <dgm:t>
        <a:bodyPr/>
        <a:lstStyle/>
        <a:p>
          <a:endParaRPr lang="ru-RU"/>
        </a:p>
      </dgm:t>
    </dgm:pt>
    <dgm:pt modelId="{760BC47D-6C6F-4432-8E29-B1BCFE8187F6}" type="pres">
      <dgm:prSet presAssocID="{B5653509-0811-4235-BD92-D6E5B7878DF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C0EA18-2C87-43C2-B943-5A1749FD27EB}" type="pres">
      <dgm:prSet presAssocID="{A5ED6242-9F1F-458D-BA7C-577AEBAF9C13}" presName="linNode" presStyleCnt="0"/>
      <dgm:spPr/>
    </dgm:pt>
    <dgm:pt modelId="{E1954FC9-DC23-4AC2-BC77-357ED518CF1C}" type="pres">
      <dgm:prSet presAssocID="{A5ED6242-9F1F-458D-BA7C-577AEBAF9C13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1FEAF1-C519-4451-B367-8BB40059C198}" type="pres">
      <dgm:prSet presAssocID="{A5ED6242-9F1F-458D-BA7C-577AEBAF9C13}" presName="descendantText" presStyleLbl="alignAccFollowNode1" presStyleIdx="0" presStyleCnt="1" custLinFactNeighborX="1556" custLinFactNeighborY="-2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4D23CB-2835-405D-9D6F-A7B57736B73B}" srcId="{A5ED6242-9F1F-458D-BA7C-577AEBAF9C13}" destId="{AE4795B1-CEB7-4911-859B-BB7D8884619F}" srcOrd="0" destOrd="0" parTransId="{49D5B5C5-B82C-4AD2-84DA-C37331E84248}" sibTransId="{6EF3FE37-71F0-441D-9112-6C7414495232}"/>
    <dgm:cxn modelId="{12020B8B-B070-408F-8FAC-F41628F91A06}" type="presOf" srcId="{B5653509-0811-4235-BD92-D6E5B7878DF0}" destId="{760BC47D-6C6F-4432-8E29-B1BCFE8187F6}" srcOrd="0" destOrd="0" presId="urn:microsoft.com/office/officeart/2005/8/layout/vList5"/>
    <dgm:cxn modelId="{048B87D9-AE4B-441F-BE12-5BB2FD8FE020}" srcId="{B5653509-0811-4235-BD92-D6E5B7878DF0}" destId="{A5ED6242-9F1F-458D-BA7C-577AEBAF9C13}" srcOrd="0" destOrd="0" parTransId="{FFA09C5D-E098-43C4-AA07-F13021A59FB6}" sibTransId="{2608293C-D396-4C47-A4F3-2902714B7764}"/>
    <dgm:cxn modelId="{7D5CC449-4B57-4988-A3B7-2C7C0EB2AF64}" type="presOf" srcId="{AE4795B1-CEB7-4911-859B-BB7D8884619F}" destId="{901FEAF1-C519-4451-B367-8BB40059C198}" srcOrd="0" destOrd="0" presId="urn:microsoft.com/office/officeart/2005/8/layout/vList5"/>
    <dgm:cxn modelId="{952F85B7-7427-4B30-B21E-A712012D317C}" type="presOf" srcId="{A5ED6242-9F1F-458D-BA7C-577AEBAF9C13}" destId="{E1954FC9-DC23-4AC2-BC77-357ED518CF1C}" srcOrd="0" destOrd="0" presId="urn:microsoft.com/office/officeart/2005/8/layout/vList5"/>
    <dgm:cxn modelId="{9242CD3F-EC9E-4E5B-8D24-573D4EDE1289}" type="presParOf" srcId="{760BC47D-6C6F-4432-8E29-B1BCFE8187F6}" destId="{FCC0EA18-2C87-43C2-B943-5A1749FD27EB}" srcOrd="0" destOrd="0" presId="urn:microsoft.com/office/officeart/2005/8/layout/vList5"/>
    <dgm:cxn modelId="{545ECA2E-9C0C-4AF3-857E-BAF7C81B3A75}" type="presParOf" srcId="{FCC0EA18-2C87-43C2-B943-5A1749FD27EB}" destId="{E1954FC9-DC23-4AC2-BC77-357ED518CF1C}" srcOrd="0" destOrd="0" presId="urn:microsoft.com/office/officeart/2005/8/layout/vList5"/>
    <dgm:cxn modelId="{1B0A1254-B644-4DD7-8AF9-6C96B50CCB99}" type="presParOf" srcId="{FCC0EA18-2C87-43C2-B943-5A1749FD27EB}" destId="{901FEAF1-C519-4451-B367-8BB40059C19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C1B7F756-9EAC-48F6-AAB5-B13BC0EB9DB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97F44D-D38C-4A03-87BB-AEA63C94BFF2}">
      <dgm:prSet custT="1"/>
      <dgm:spPr/>
      <dgm:t>
        <a:bodyPr/>
        <a:lstStyle/>
        <a:p>
          <a:pPr rtl="0"/>
          <a:r>
            <a:rPr lang="ru-RU" sz="1100" dirty="0" smtClean="0"/>
            <a:t>1. </a:t>
          </a:r>
          <a:r>
            <a:rPr lang="ru-RU" sz="1600" dirty="0" smtClean="0"/>
            <a:t>К обучающимся в зависимости от уровня осваиваемой образовательной программы, формы обучения, режима пребывания в образовательной организации относятся:</a:t>
          </a:r>
          <a:endParaRPr lang="ru-RU" sz="1600" dirty="0"/>
        </a:p>
      </dgm:t>
    </dgm:pt>
    <dgm:pt modelId="{A5CD8770-E1D0-4F2D-B20B-570F21DFBAA4}" type="parTrans" cxnId="{1A1715BA-D069-46EB-83DC-6A9DB2F0100C}">
      <dgm:prSet/>
      <dgm:spPr/>
      <dgm:t>
        <a:bodyPr/>
        <a:lstStyle/>
        <a:p>
          <a:endParaRPr lang="ru-RU"/>
        </a:p>
      </dgm:t>
    </dgm:pt>
    <dgm:pt modelId="{F4F360F8-3BAD-442B-937C-54EB198C096A}" type="sibTrans" cxnId="{1A1715BA-D069-46EB-83DC-6A9DB2F0100C}">
      <dgm:prSet/>
      <dgm:spPr/>
      <dgm:t>
        <a:bodyPr/>
        <a:lstStyle/>
        <a:p>
          <a:endParaRPr lang="ru-RU"/>
        </a:p>
      </dgm:t>
    </dgm:pt>
    <dgm:pt modelId="{951F8B14-6BC6-4081-BBBD-12DEC6B7E825}">
      <dgm:prSet/>
      <dgm:spPr/>
      <dgm:t>
        <a:bodyPr/>
        <a:lstStyle/>
        <a:p>
          <a:pPr rtl="0"/>
          <a:r>
            <a:rPr lang="ru-RU" b="1" u="sng" dirty="0" smtClean="0"/>
            <a:t>воспитанники</a:t>
          </a:r>
          <a:r>
            <a:rPr lang="ru-RU" dirty="0" smtClean="0"/>
            <a:t> - лица, осваивающие образовательную программу дошкольного образования, основную общеобразовательную программу с одновременным проживанием или нахождением в образовательной организации;</a:t>
          </a:r>
          <a:endParaRPr lang="ru-RU" dirty="0"/>
        </a:p>
      </dgm:t>
    </dgm:pt>
    <dgm:pt modelId="{7CA9425F-A8D3-42F0-8129-EEA41C6CBBE0}" type="parTrans" cxnId="{2FEFBA1F-E675-4F92-9EFE-E0FB37360B9B}">
      <dgm:prSet/>
      <dgm:spPr/>
      <dgm:t>
        <a:bodyPr/>
        <a:lstStyle/>
        <a:p>
          <a:endParaRPr lang="ru-RU"/>
        </a:p>
      </dgm:t>
    </dgm:pt>
    <dgm:pt modelId="{78FCE375-CCE5-4400-BC22-9C547AFC68CE}" type="sibTrans" cxnId="{2FEFBA1F-E675-4F92-9EFE-E0FB37360B9B}">
      <dgm:prSet/>
      <dgm:spPr/>
      <dgm:t>
        <a:bodyPr/>
        <a:lstStyle/>
        <a:p>
          <a:endParaRPr lang="ru-RU"/>
        </a:p>
      </dgm:t>
    </dgm:pt>
    <dgm:pt modelId="{FCABE847-32EB-42D6-9710-784B4AB24FFF}">
      <dgm:prSet/>
      <dgm:spPr/>
      <dgm:t>
        <a:bodyPr/>
        <a:lstStyle/>
        <a:p>
          <a:pPr rtl="0"/>
          <a:r>
            <a:rPr lang="ru-RU" b="1" u="sng" dirty="0" smtClean="0"/>
            <a:t>учащиеся </a:t>
          </a:r>
          <a:r>
            <a:rPr lang="ru-RU" dirty="0" smtClean="0"/>
            <a:t>- лица, осваивающие образовательные программы начального общего, основного общего или среднего общего образования, дополнительные общеобразовательные программы;</a:t>
          </a:r>
          <a:endParaRPr lang="ru-RU" dirty="0"/>
        </a:p>
      </dgm:t>
    </dgm:pt>
    <dgm:pt modelId="{63A167E2-C84C-452E-9512-6BE6A589279F}" type="parTrans" cxnId="{62C2C0CB-A3F1-4D4B-B148-FE275773065F}">
      <dgm:prSet/>
      <dgm:spPr/>
      <dgm:t>
        <a:bodyPr/>
        <a:lstStyle/>
        <a:p>
          <a:endParaRPr lang="ru-RU"/>
        </a:p>
      </dgm:t>
    </dgm:pt>
    <dgm:pt modelId="{DA92ECA2-2240-4183-A796-D0BC1F1CA239}" type="sibTrans" cxnId="{62C2C0CB-A3F1-4D4B-B148-FE275773065F}">
      <dgm:prSet/>
      <dgm:spPr/>
      <dgm:t>
        <a:bodyPr/>
        <a:lstStyle/>
        <a:p>
          <a:endParaRPr lang="ru-RU"/>
        </a:p>
      </dgm:t>
    </dgm:pt>
    <dgm:pt modelId="{4B784BE8-144D-45E2-A86B-E6BD74FA9E75}">
      <dgm:prSet/>
      <dgm:spPr/>
      <dgm:t>
        <a:bodyPr/>
        <a:lstStyle/>
        <a:p>
          <a:pPr rtl="0"/>
          <a:r>
            <a:rPr lang="ru-RU" b="1" u="sng" dirty="0" smtClean="0"/>
            <a:t>экстерны </a:t>
          </a:r>
          <a:r>
            <a:rPr lang="ru-RU" dirty="0" smtClean="0"/>
            <a:t>- лица, зачисленные в организацию, осуществляющую образовательную деятельность по имеющим государственную аккредитацию образовательным программам, для прохождения промежуточной и государственной итоговой аттестации.</a:t>
          </a:r>
          <a:endParaRPr lang="ru-RU" dirty="0"/>
        </a:p>
      </dgm:t>
    </dgm:pt>
    <dgm:pt modelId="{BA2B617F-3C54-44E5-BF71-87BB4A6D19B4}" type="parTrans" cxnId="{CBD78999-EB60-4AA1-B8BF-6737B8EE69DF}">
      <dgm:prSet/>
      <dgm:spPr/>
      <dgm:t>
        <a:bodyPr/>
        <a:lstStyle/>
        <a:p>
          <a:endParaRPr lang="ru-RU"/>
        </a:p>
      </dgm:t>
    </dgm:pt>
    <dgm:pt modelId="{0BE6F1E3-2D42-45A3-BB18-8D1D0898267B}" type="sibTrans" cxnId="{CBD78999-EB60-4AA1-B8BF-6737B8EE69DF}">
      <dgm:prSet/>
      <dgm:spPr/>
      <dgm:t>
        <a:bodyPr/>
        <a:lstStyle/>
        <a:p>
          <a:endParaRPr lang="ru-RU"/>
        </a:p>
      </dgm:t>
    </dgm:pt>
    <dgm:pt modelId="{36B812E3-F9CD-44FE-A86F-6BB73C71185A}" type="pres">
      <dgm:prSet presAssocID="{C1B7F756-9EAC-48F6-AAB5-B13BC0EB9DB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03F6601-CF20-4569-B7EA-F575947FFAC1}" type="pres">
      <dgm:prSet presAssocID="{BA97F44D-D38C-4A03-87BB-AEA63C94BFF2}" presName="hierRoot1" presStyleCnt="0">
        <dgm:presLayoutVars>
          <dgm:hierBranch val="init"/>
        </dgm:presLayoutVars>
      </dgm:prSet>
      <dgm:spPr/>
    </dgm:pt>
    <dgm:pt modelId="{A71B7A2C-B67B-43FC-954A-939820655251}" type="pres">
      <dgm:prSet presAssocID="{BA97F44D-D38C-4A03-87BB-AEA63C94BFF2}" presName="rootComposite1" presStyleCnt="0"/>
      <dgm:spPr/>
    </dgm:pt>
    <dgm:pt modelId="{01A31339-CFFE-42E2-BFD1-7B960EE338CA}" type="pres">
      <dgm:prSet presAssocID="{BA97F44D-D38C-4A03-87BB-AEA63C94BFF2}" presName="rootText1" presStyleLbl="node0" presStyleIdx="0" presStyleCnt="1" custScaleX="2322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5B491E9-FAD3-4708-8B56-C46713AA8E94}" type="pres">
      <dgm:prSet presAssocID="{BA97F44D-D38C-4A03-87BB-AEA63C94BFF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4416E41-7C87-4B35-BF9D-D0FF0A441528}" type="pres">
      <dgm:prSet presAssocID="{BA97F44D-D38C-4A03-87BB-AEA63C94BFF2}" presName="hierChild2" presStyleCnt="0"/>
      <dgm:spPr/>
    </dgm:pt>
    <dgm:pt modelId="{2BA247A9-8C6A-4616-9C2F-6BA0922F9727}" type="pres">
      <dgm:prSet presAssocID="{7CA9425F-A8D3-42F0-8129-EEA41C6CBBE0}" presName="Name37" presStyleLbl="parChTrans1D2" presStyleIdx="0" presStyleCnt="3"/>
      <dgm:spPr/>
      <dgm:t>
        <a:bodyPr/>
        <a:lstStyle/>
        <a:p>
          <a:endParaRPr lang="ru-RU"/>
        </a:p>
      </dgm:t>
    </dgm:pt>
    <dgm:pt modelId="{2C0E36B6-A9F0-4D4E-AB2E-6AA66B775325}" type="pres">
      <dgm:prSet presAssocID="{951F8B14-6BC6-4081-BBBD-12DEC6B7E825}" presName="hierRoot2" presStyleCnt="0">
        <dgm:presLayoutVars>
          <dgm:hierBranch val="init"/>
        </dgm:presLayoutVars>
      </dgm:prSet>
      <dgm:spPr/>
    </dgm:pt>
    <dgm:pt modelId="{38116E56-E86B-42D9-9B92-5A54294DBE45}" type="pres">
      <dgm:prSet presAssocID="{951F8B14-6BC6-4081-BBBD-12DEC6B7E825}" presName="rootComposite" presStyleCnt="0"/>
      <dgm:spPr/>
    </dgm:pt>
    <dgm:pt modelId="{3406326E-FC38-43B4-910A-E61DEAE519CB}" type="pres">
      <dgm:prSet presAssocID="{951F8B14-6BC6-4081-BBBD-12DEC6B7E825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B35C0E-7E37-4D0A-80B3-B0F12EA1E0A9}" type="pres">
      <dgm:prSet presAssocID="{951F8B14-6BC6-4081-BBBD-12DEC6B7E825}" presName="rootConnector" presStyleLbl="node2" presStyleIdx="0" presStyleCnt="3"/>
      <dgm:spPr/>
      <dgm:t>
        <a:bodyPr/>
        <a:lstStyle/>
        <a:p>
          <a:endParaRPr lang="ru-RU"/>
        </a:p>
      </dgm:t>
    </dgm:pt>
    <dgm:pt modelId="{117ACDD0-E7E8-465E-A970-685F549AD005}" type="pres">
      <dgm:prSet presAssocID="{951F8B14-6BC6-4081-BBBD-12DEC6B7E825}" presName="hierChild4" presStyleCnt="0"/>
      <dgm:spPr/>
    </dgm:pt>
    <dgm:pt modelId="{0B3C44E1-7D36-40A0-9F45-CF5A10F2FF98}" type="pres">
      <dgm:prSet presAssocID="{951F8B14-6BC6-4081-BBBD-12DEC6B7E825}" presName="hierChild5" presStyleCnt="0"/>
      <dgm:spPr/>
    </dgm:pt>
    <dgm:pt modelId="{036076E6-4463-4562-88EA-995496B7393F}" type="pres">
      <dgm:prSet presAssocID="{63A167E2-C84C-452E-9512-6BE6A589279F}" presName="Name37" presStyleLbl="parChTrans1D2" presStyleIdx="1" presStyleCnt="3"/>
      <dgm:spPr/>
      <dgm:t>
        <a:bodyPr/>
        <a:lstStyle/>
        <a:p>
          <a:endParaRPr lang="ru-RU"/>
        </a:p>
      </dgm:t>
    </dgm:pt>
    <dgm:pt modelId="{1F5652DF-B728-42A6-8945-DBFBF3B318BE}" type="pres">
      <dgm:prSet presAssocID="{FCABE847-32EB-42D6-9710-784B4AB24FFF}" presName="hierRoot2" presStyleCnt="0">
        <dgm:presLayoutVars>
          <dgm:hierBranch val="init"/>
        </dgm:presLayoutVars>
      </dgm:prSet>
      <dgm:spPr/>
    </dgm:pt>
    <dgm:pt modelId="{41E868A1-5B85-4610-97A7-3F110E39F664}" type="pres">
      <dgm:prSet presAssocID="{FCABE847-32EB-42D6-9710-784B4AB24FFF}" presName="rootComposite" presStyleCnt="0"/>
      <dgm:spPr/>
    </dgm:pt>
    <dgm:pt modelId="{32A14730-550A-451C-BB00-3CAD91C2FD42}" type="pres">
      <dgm:prSet presAssocID="{FCABE847-32EB-42D6-9710-784B4AB24FFF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1DF9F0-029F-45C2-8565-9107C5538F8A}" type="pres">
      <dgm:prSet presAssocID="{FCABE847-32EB-42D6-9710-784B4AB24FFF}" presName="rootConnector" presStyleLbl="node2" presStyleIdx="1" presStyleCnt="3"/>
      <dgm:spPr/>
      <dgm:t>
        <a:bodyPr/>
        <a:lstStyle/>
        <a:p>
          <a:endParaRPr lang="ru-RU"/>
        </a:p>
      </dgm:t>
    </dgm:pt>
    <dgm:pt modelId="{6B708DD2-C386-4EB6-96F4-D33C1C8FD705}" type="pres">
      <dgm:prSet presAssocID="{FCABE847-32EB-42D6-9710-784B4AB24FFF}" presName="hierChild4" presStyleCnt="0"/>
      <dgm:spPr/>
    </dgm:pt>
    <dgm:pt modelId="{763C5D1E-113A-4728-8534-4A47631E1E42}" type="pres">
      <dgm:prSet presAssocID="{FCABE847-32EB-42D6-9710-784B4AB24FFF}" presName="hierChild5" presStyleCnt="0"/>
      <dgm:spPr/>
    </dgm:pt>
    <dgm:pt modelId="{D002E687-4B83-4E8C-8D66-41FE7FCD0F00}" type="pres">
      <dgm:prSet presAssocID="{BA2B617F-3C54-44E5-BF71-87BB4A6D19B4}" presName="Name37" presStyleLbl="parChTrans1D2" presStyleIdx="2" presStyleCnt="3"/>
      <dgm:spPr/>
      <dgm:t>
        <a:bodyPr/>
        <a:lstStyle/>
        <a:p>
          <a:endParaRPr lang="ru-RU"/>
        </a:p>
      </dgm:t>
    </dgm:pt>
    <dgm:pt modelId="{D371C016-6262-4A46-9F94-3EB63BAEB38E}" type="pres">
      <dgm:prSet presAssocID="{4B784BE8-144D-45E2-A86B-E6BD74FA9E75}" presName="hierRoot2" presStyleCnt="0">
        <dgm:presLayoutVars>
          <dgm:hierBranch val="init"/>
        </dgm:presLayoutVars>
      </dgm:prSet>
      <dgm:spPr/>
    </dgm:pt>
    <dgm:pt modelId="{3B49D941-17DC-4711-A88A-7F3B809CBE7F}" type="pres">
      <dgm:prSet presAssocID="{4B784BE8-144D-45E2-A86B-E6BD74FA9E75}" presName="rootComposite" presStyleCnt="0"/>
      <dgm:spPr/>
    </dgm:pt>
    <dgm:pt modelId="{07F01204-C9BF-45A6-AF45-DF0FDE4005BE}" type="pres">
      <dgm:prSet presAssocID="{4B784BE8-144D-45E2-A86B-E6BD74FA9E75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2AAD4B-8AD7-43B1-9DE9-490ACE99710A}" type="pres">
      <dgm:prSet presAssocID="{4B784BE8-144D-45E2-A86B-E6BD74FA9E75}" presName="rootConnector" presStyleLbl="node2" presStyleIdx="2" presStyleCnt="3"/>
      <dgm:spPr/>
      <dgm:t>
        <a:bodyPr/>
        <a:lstStyle/>
        <a:p>
          <a:endParaRPr lang="ru-RU"/>
        </a:p>
      </dgm:t>
    </dgm:pt>
    <dgm:pt modelId="{D2BDAA2E-C097-437B-BC5D-E10F39803513}" type="pres">
      <dgm:prSet presAssocID="{4B784BE8-144D-45E2-A86B-E6BD74FA9E75}" presName="hierChild4" presStyleCnt="0"/>
      <dgm:spPr/>
    </dgm:pt>
    <dgm:pt modelId="{BBE9572F-B966-460A-8D1F-EB121946139C}" type="pres">
      <dgm:prSet presAssocID="{4B784BE8-144D-45E2-A86B-E6BD74FA9E75}" presName="hierChild5" presStyleCnt="0"/>
      <dgm:spPr/>
    </dgm:pt>
    <dgm:pt modelId="{CE489F30-CAD1-4F98-BA1F-9BB73DE57A70}" type="pres">
      <dgm:prSet presAssocID="{BA97F44D-D38C-4A03-87BB-AEA63C94BFF2}" presName="hierChild3" presStyleCnt="0"/>
      <dgm:spPr/>
    </dgm:pt>
  </dgm:ptLst>
  <dgm:cxnLst>
    <dgm:cxn modelId="{FF338A88-D73A-4B4B-A107-4653E55E328B}" type="presOf" srcId="{4B784BE8-144D-45E2-A86B-E6BD74FA9E75}" destId="{482AAD4B-8AD7-43B1-9DE9-490ACE99710A}" srcOrd="1" destOrd="0" presId="urn:microsoft.com/office/officeart/2005/8/layout/orgChart1"/>
    <dgm:cxn modelId="{FE4EF9F8-61A5-4B9E-8499-35A85339D748}" type="presOf" srcId="{63A167E2-C84C-452E-9512-6BE6A589279F}" destId="{036076E6-4463-4562-88EA-995496B7393F}" srcOrd="0" destOrd="0" presId="urn:microsoft.com/office/officeart/2005/8/layout/orgChart1"/>
    <dgm:cxn modelId="{FFF28DCC-1ED6-4D2A-8A0F-A0D7AF01F760}" type="presOf" srcId="{FCABE847-32EB-42D6-9710-784B4AB24FFF}" destId="{9A1DF9F0-029F-45C2-8565-9107C5538F8A}" srcOrd="1" destOrd="0" presId="urn:microsoft.com/office/officeart/2005/8/layout/orgChart1"/>
    <dgm:cxn modelId="{2434336F-7743-4897-8F5B-6A50C6859FEB}" type="presOf" srcId="{FCABE847-32EB-42D6-9710-784B4AB24FFF}" destId="{32A14730-550A-451C-BB00-3CAD91C2FD42}" srcOrd="0" destOrd="0" presId="urn:microsoft.com/office/officeart/2005/8/layout/orgChart1"/>
    <dgm:cxn modelId="{CBD78999-EB60-4AA1-B8BF-6737B8EE69DF}" srcId="{BA97F44D-D38C-4A03-87BB-AEA63C94BFF2}" destId="{4B784BE8-144D-45E2-A86B-E6BD74FA9E75}" srcOrd="2" destOrd="0" parTransId="{BA2B617F-3C54-44E5-BF71-87BB4A6D19B4}" sibTransId="{0BE6F1E3-2D42-45A3-BB18-8D1D0898267B}"/>
    <dgm:cxn modelId="{0F7F60A7-AE74-4299-A14C-D262BE16B29D}" type="presOf" srcId="{7CA9425F-A8D3-42F0-8129-EEA41C6CBBE0}" destId="{2BA247A9-8C6A-4616-9C2F-6BA0922F9727}" srcOrd="0" destOrd="0" presId="urn:microsoft.com/office/officeart/2005/8/layout/orgChart1"/>
    <dgm:cxn modelId="{EE252A0D-601C-4F15-9547-7A9E3754EA0F}" type="presOf" srcId="{C1B7F756-9EAC-48F6-AAB5-B13BC0EB9DB4}" destId="{36B812E3-F9CD-44FE-A86F-6BB73C71185A}" srcOrd="0" destOrd="0" presId="urn:microsoft.com/office/officeart/2005/8/layout/orgChart1"/>
    <dgm:cxn modelId="{2FEFBA1F-E675-4F92-9EFE-E0FB37360B9B}" srcId="{BA97F44D-D38C-4A03-87BB-AEA63C94BFF2}" destId="{951F8B14-6BC6-4081-BBBD-12DEC6B7E825}" srcOrd="0" destOrd="0" parTransId="{7CA9425F-A8D3-42F0-8129-EEA41C6CBBE0}" sibTransId="{78FCE375-CCE5-4400-BC22-9C547AFC68CE}"/>
    <dgm:cxn modelId="{62C2C0CB-A3F1-4D4B-B148-FE275773065F}" srcId="{BA97F44D-D38C-4A03-87BB-AEA63C94BFF2}" destId="{FCABE847-32EB-42D6-9710-784B4AB24FFF}" srcOrd="1" destOrd="0" parTransId="{63A167E2-C84C-452E-9512-6BE6A589279F}" sibTransId="{DA92ECA2-2240-4183-A796-D0BC1F1CA239}"/>
    <dgm:cxn modelId="{1A1715BA-D069-46EB-83DC-6A9DB2F0100C}" srcId="{C1B7F756-9EAC-48F6-AAB5-B13BC0EB9DB4}" destId="{BA97F44D-D38C-4A03-87BB-AEA63C94BFF2}" srcOrd="0" destOrd="0" parTransId="{A5CD8770-E1D0-4F2D-B20B-570F21DFBAA4}" sibTransId="{F4F360F8-3BAD-442B-937C-54EB198C096A}"/>
    <dgm:cxn modelId="{BD13244B-6D21-4362-AA6D-EC1577260224}" type="presOf" srcId="{BA2B617F-3C54-44E5-BF71-87BB4A6D19B4}" destId="{D002E687-4B83-4E8C-8D66-41FE7FCD0F00}" srcOrd="0" destOrd="0" presId="urn:microsoft.com/office/officeart/2005/8/layout/orgChart1"/>
    <dgm:cxn modelId="{7F87129D-20F2-451B-A7CB-76C05D7AA788}" type="presOf" srcId="{4B784BE8-144D-45E2-A86B-E6BD74FA9E75}" destId="{07F01204-C9BF-45A6-AF45-DF0FDE4005BE}" srcOrd="0" destOrd="0" presId="urn:microsoft.com/office/officeart/2005/8/layout/orgChart1"/>
    <dgm:cxn modelId="{6D490EFF-B8F3-4AF2-801F-36C017ABCA75}" type="presOf" srcId="{951F8B14-6BC6-4081-BBBD-12DEC6B7E825}" destId="{3406326E-FC38-43B4-910A-E61DEAE519CB}" srcOrd="0" destOrd="0" presId="urn:microsoft.com/office/officeart/2005/8/layout/orgChart1"/>
    <dgm:cxn modelId="{70D47C9F-290E-4748-A9AE-5F9528BAB66C}" type="presOf" srcId="{BA97F44D-D38C-4A03-87BB-AEA63C94BFF2}" destId="{95B491E9-FAD3-4708-8B56-C46713AA8E94}" srcOrd="1" destOrd="0" presId="urn:microsoft.com/office/officeart/2005/8/layout/orgChart1"/>
    <dgm:cxn modelId="{B2EC6246-8BBC-4AC8-8786-6CF2DAE7A2FD}" type="presOf" srcId="{BA97F44D-D38C-4A03-87BB-AEA63C94BFF2}" destId="{01A31339-CFFE-42E2-BFD1-7B960EE338CA}" srcOrd="0" destOrd="0" presId="urn:microsoft.com/office/officeart/2005/8/layout/orgChart1"/>
    <dgm:cxn modelId="{C5A79CE4-6F48-4A44-92FD-D601FD75C5E2}" type="presOf" srcId="{951F8B14-6BC6-4081-BBBD-12DEC6B7E825}" destId="{C9B35C0E-7E37-4D0A-80B3-B0F12EA1E0A9}" srcOrd="1" destOrd="0" presId="urn:microsoft.com/office/officeart/2005/8/layout/orgChart1"/>
    <dgm:cxn modelId="{68258B97-8AFA-4AA5-AF8A-295C0C99D874}" type="presParOf" srcId="{36B812E3-F9CD-44FE-A86F-6BB73C71185A}" destId="{F03F6601-CF20-4569-B7EA-F575947FFAC1}" srcOrd="0" destOrd="0" presId="urn:microsoft.com/office/officeart/2005/8/layout/orgChart1"/>
    <dgm:cxn modelId="{39231C33-41F4-4C67-9F0E-39549B3D7D96}" type="presParOf" srcId="{F03F6601-CF20-4569-B7EA-F575947FFAC1}" destId="{A71B7A2C-B67B-43FC-954A-939820655251}" srcOrd="0" destOrd="0" presId="urn:microsoft.com/office/officeart/2005/8/layout/orgChart1"/>
    <dgm:cxn modelId="{FCE36131-E249-45A5-8250-99B044C4C039}" type="presParOf" srcId="{A71B7A2C-B67B-43FC-954A-939820655251}" destId="{01A31339-CFFE-42E2-BFD1-7B960EE338CA}" srcOrd="0" destOrd="0" presId="urn:microsoft.com/office/officeart/2005/8/layout/orgChart1"/>
    <dgm:cxn modelId="{AFD240EE-8879-49FF-B11C-98F00D6327BA}" type="presParOf" srcId="{A71B7A2C-B67B-43FC-954A-939820655251}" destId="{95B491E9-FAD3-4708-8B56-C46713AA8E94}" srcOrd="1" destOrd="0" presId="urn:microsoft.com/office/officeart/2005/8/layout/orgChart1"/>
    <dgm:cxn modelId="{AA35664B-EC11-4E8C-9B3E-33ED14A4C184}" type="presParOf" srcId="{F03F6601-CF20-4569-B7EA-F575947FFAC1}" destId="{34416E41-7C87-4B35-BF9D-D0FF0A441528}" srcOrd="1" destOrd="0" presId="urn:microsoft.com/office/officeart/2005/8/layout/orgChart1"/>
    <dgm:cxn modelId="{5D48E00B-D613-4140-BE26-230FC9CA25B7}" type="presParOf" srcId="{34416E41-7C87-4B35-BF9D-D0FF0A441528}" destId="{2BA247A9-8C6A-4616-9C2F-6BA0922F9727}" srcOrd="0" destOrd="0" presId="urn:microsoft.com/office/officeart/2005/8/layout/orgChart1"/>
    <dgm:cxn modelId="{258222B3-E992-47C3-AA3E-68A4AAEDB7D5}" type="presParOf" srcId="{34416E41-7C87-4B35-BF9D-D0FF0A441528}" destId="{2C0E36B6-A9F0-4D4E-AB2E-6AA66B775325}" srcOrd="1" destOrd="0" presId="urn:microsoft.com/office/officeart/2005/8/layout/orgChart1"/>
    <dgm:cxn modelId="{6DB752A2-5F13-44D2-B424-F2464D755747}" type="presParOf" srcId="{2C0E36B6-A9F0-4D4E-AB2E-6AA66B775325}" destId="{38116E56-E86B-42D9-9B92-5A54294DBE45}" srcOrd="0" destOrd="0" presId="urn:microsoft.com/office/officeart/2005/8/layout/orgChart1"/>
    <dgm:cxn modelId="{B8E0637C-89E5-49C6-B9FD-FCCDDC94B16C}" type="presParOf" srcId="{38116E56-E86B-42D9-9B92-5A54294DBE45}" destId="{3406326E-FC38-43B4-910A-E61DEAE519CB}" srcOrd="0" destOrd="0" presId="urn:microsoft.com/office/officeart/2005/8/layout/orgChart1"/>
    <dgm:cxn modelId="{C6635364-045A-4D1D-846A-820B41933F16}" type="presParOf" srcId="{38116E56-E86B-42D9-9B92-5A54294DBE45}" destId="{C9B35C0E-7E37-4D0A-80B3-B0F12EA1E0A9}" srcOrd="1" destOrd="0" presId="urn:microsoft.com/office/officeart/2005/8/layout/orgChart1"/>
    <dgm:cxn modelId="{FF043180-22B9-4D3B-A8D2-CF3A97E3D3B7}" type="presParOf" srcId="{2C0E36B6-A9F0-4D4E-AB2E-6AA66B775325}" destId="{117ACDD0-E7E8-465E-A970-685F549AD005}" srcOrd="1" destOrd="0" presId="urn:microsoft.com/office/officeart/2005/8/layout/orgChart1"/>
    <dgm:cxn modelId="{33AFB984-FBBC-4576-B7A8-AD6693FE8F99}" type="presParOf" srcId="{2C0E36B6-A9F0-4D4E-AB2E-6AA66B775325}" destId="{0B3C44E1-7D36-40A0-9F45-CF5A10F2FF98}" srcOrd="2" destOrd="0" presId="urn:microsoft.com/office/officeart/2005/8/layout/orgChart1"/>
    <dgm:cxn modelId="{42C62E1B-68E0-4475-8FF4-C514C321C0CC}" type="presParOf" srcId="{34416E41-7C87-4B35-BF9D-D0FF0A441528}" destId="{036076E6-4463-4562-88EA-995496B7393F}" srcOrd="2" destOrd="0" presId="urn:microsoft.com/office/officeart/2005/8/layout/orgChart1"/>
    <dgm:cxn modelId="{6E7F21AB-AAA1-494B-AD7D-2A71B444F6F9}" type="presParOf" srcId="{34416E41-7C87-4B35-BF9D-D0FF0A441528}" destId="{1F5652DF-B728-42A6-8945-DBFBF3B318BE}" srcOrd="3" destOrd="0" presId="urn:microsoft.com/office/officeart/2005/8/layout/orgChart1"/>
    <dgm:cxn modelId="{3C4C5134-B961-47A6-ABDD-7B98AB7F92E5}" type="presParOf" srcId="{1F5652DF-B728-42A6-8945-DBFBF3B318BE}" destId="{41E868A1-5B85-4610-97A7-3F110E39F664}" srcOrd="0" destOrd="0" presId="urn:microsoft.com/office/officeart/2005/8/layout/orgChart1"/>
    <dgm:cxn modelId="{AA84BAA0-DACB-4691-B8DD-63B3107B17B6}" type="presParOf" srcId="{41E868A1-5B85-4610-97A7-3F110E39F664}" destId="{32A14730-550A-451C-BB00-3CAD91C2FD42}" srcOrd="0" destOrd="0" presId="urn:microsoft.com/office/officeart/2005/8/layout/orgChart1"/>
    <dgm:cxn modelId="{869D4DC6-5A62-4D67-B870-FB8E33FBAEDF}" type="presParOf" srcId="{41E868A1-5B85-4610-97A7-3F110E39F664}" destId="{9A1DF9F0-029F-45C2-8565-9107C5538F8A}" srcOrd="1" destOrd="0" presId="urn:microsoft.com/office/officeart/2005/8/layout/orgChart1"/>
    <dgm:cxn modelId="{E7797885-A2FB-49B9-8893-89F6F25A1EFB}" type="presParOf" srcId="{1F5652DF-B728-42A6-8945-DBFBF3B318BE}" destId="{6B708DD2-C386-4EB6-96F4-D33C1C8FD705}" srcOrd="1" destOrd="0" presId="urn:microsoft.com/office/officeart/2005/8/layout/orgChart1"/>
    <dgm:cxn modelId="{4E10890D-55FE-4332-AD36-6AC0E04A462F}" type="presParOf" srcId="{1F5652DF-B728-42A6-8945-DBFBF3B318BE}" destId="{763C5D1E-113A-4728-8534-4A47631E1E42}" srcOrd="2" destOrd="0" presId="urn:microsoft.com/office/officeart/2005/8/layout/orgChart1"/>
    <dgm:cxn modelId="{ECA87202-AB8F-440D-BA1A-754DD0B14FE2}" type="presParOf" srcId="{34416E41-7C87-4B35-BF9D-D0FF0A441528}" destId="{D002E687-4B83-4E8C-8D66-41FE7FCD0F00}" srcOrd="4" destOrd="0" presId="urn:microsoft.com/office/officeart/2005/8/layout/orgChart1"/>
    <dgm:cxn modelId="{76E49B9B-7C10-45FB-8864-75305751B71D}" type="presParOf" srcId="{34416E41-7C87-4B35-BF9D-D0FF0A441528}" destId="{D371C016-6262-4A46-9F94-3EB63BAEB38E}" srcOrd="5" destOrd="0" presId="urn:microsoft.com/office/officeart/2005/8/layout/orgChart1"/>
    <dgm:cxn modelId="{DA454FCE-5A04-4876-9332-9F04954A9AB6}" type="presParOf" srcId="{D371C016-6262-4A46-9F94-3EB63BAEB38E}" destId="{3B49D941-17DC-4711-A88A-7F3B809CBE7F}" srcOrd="0" destOrd="0" presId="urn:microsoft.com/office/officeart/2005/8/layout/orgChart1"/>
    <dgm:cxn modelId="{12B8519C-AF5F-4762-A17A-41FD3E7D8113}" type="presParOf" srcId="{3B49D941-17DC-4711-A88A-7F3B809CBE7F}" destId="{07F01204-C9BF-45A6-AF45-DF0FDE4005BE}" srcOrd="0" destOrd="0" presId="urn:microsoft.com/office/officeart/2005/8/layout/orgChart1"/>
    <dgm:cxn modelId="{180BA6D1-3E6C-4FF2-B542-5C103071158D}" type="presParOf" srcId="{3B49D941-17DC-4711-A88A-7F3B809CBE7F}" destId="{482AAD4B-8AD7-43B1-9DE9-490ACE99710A}" srcOrd="1" destOrd="0" presId="urn:microsoft.com/office/officeart/2005/8/layout/orgChart1"/>
    <dgm:cxn modelId="{6E4218F3-439D-4C58-814F-AF978D4AD5FF}" type="presParOf" srcId="{D371C016-6262-4A46-9F94-3EB63BAEB38E}" destId="{D2BDAA2E-C097-437B-BC5D-E10F39803513}" srcOrd="1" destOrd="0" presId="urn:microsoft.com/office/officeart/2005/8/layout/orgChart1"/>
    <dgm:cxn modelId="{D2D06B1D-3306-470F-9AD7-DC0018DC7E09}" type="presParOf" srcId="{D371C016-6262-4A46-9F94-3EB63BAEB38E}" destId="{BBE9572F-B966-460A-8D1F-EB121946139C}" srcOrd="2" destOrd="0" presId="urn:microsoft.com/office/officeart/2005/8/layout/orgChart1"/>
    <dgm:cxn modelId="{3B0B1515-1B38-4B5A-BBF1-BC3AD870C07D}" type="presParOf" srcId="{F03F6601-CF20-4569-B7EA-F575947FFAC1}" destId="{CE489F30-CAD1-4F98-BA1F-9BB73DE57A7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D1C7233C-0131-4DAB-9BA3-2CFE47751B6C}" type="doc">
      <dgm:prSet loTypeId="urn:microsoft.com/office/officeart/2005/8/layout/default" loCatId="list" qsTypeId="urn:microsoft.com/office/officeart/2005/8/quickstyle/3d1" qsCatId="3D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397C98B4-CF3D-4771-8506-AD3D92442CD0}">
      <dgm:prSet/>
      <dgm:spPr/>
      <dgm:t>
        <a:bodyPr/>
        <a:lstStyle/>
        <a:p>
          <a:pPr rtl="0"/>
          <a:r>
            <a:rPr lang="ru-RU" smtClean="0"/>
            <a:t>1) выбор организации, осуществляющей образовательную деятельность, формы получения образования и формы обучения после получения основного общего образования или после достижения восемнадцати лет;</a:t>
          </a:r>
          <a:endParaRPr lang="ru-RU"/>
        </a:p>
      </dgm:t>
    </dgm:pt>
    <dgm:pt modelId="{7EF6B8EA-7B6A-420A-B754-FE0A4EC7697E}" type="parTrans" cxnId="{6D730C14-674D-47C1-8F0D-685A04D0FAB1}">
      <dgm:prSet/>
      <dgm:spPr/>
      <dgm:t>
        <a:bodyPr/>
        <a:lstStyle/>
        <a:p>
          <a:endParaRPr lang="ru-RU"/>
        </a:p>
      </dgm:t>
    </dgm:pt>
    <dgm:pt modelId="{B5DED9DD-20CF-41A3-9C46-DC630F51C010}" type="sibTrans" cxnId="{6D730C14-674D-47C1-8F0D-685A04D0FAB1}">
      <dgm:prSet/>
      <dgm:spPr/>
      <dgm:t>
        <a:bodyPr/>
        <a:lstStyle/>
        <a:p>
          <a:endParaRPr lang="ru-RU"/>
        </a:p>
      </dgm:t>
    </dgm:pt>
    <dgm:pt modelId="{B28F1381-850F-4D86-8A0F-06C8231F4585}">
      <dgm:prSet/>
      <dgm:spPr/>
      <dgm:t>
        <a:bodyPr/>
        <a:lstStyle/>
        <a:p>
          <a:pPr rtl="0"/>
          <a:r>
            <a:rPr lang="ru-RU" smtClean="0"/>
            <a:t>2) предоставление условий для обучения с учетом особенностей их психофизического развития и состояния здоровья, в том числе получение социально-педагогической и психологической помощи, бесплатной психолого-медико-педагогической коррекции;</a:t>
          </a:r>
          <a:endParaRPr lang="ru-RU"/>
        </a:p>
      </dgm:t>
    </dgm:pt>
    <dgm:pt modelId="{8822E36E-0DD5-47B4-B8EF-FBD05AB5C0D3}" type="parTrans" cxnId="{E3FCCEF4-747E-4BDB-99BC-79895F7A8804}">
      <dgm:prSet/>
      <dgm:spPr/>
      <dgm:t>
        <a:bodyPr/>
        <a:lstStyle/>
        <a:p>
          <a:endParaRPr lang="ru-RU"/>
        </a:p>
      </dgm:t>
    </dgm:pt>
    <dgm:pt modelId="{57C83B11-628B-4873-8D67-60F3EDED48B3}" type="sibTrans" cxnId="{E3FCCEF4-747E-4BDB-99BC-79895F7A8804}">
      <dgm:prSet/>
      <dgm:spPr/>
      <dgm:t>
        <a:bodyPr/>
        <a:lstStyle/>
        <a:p>
          <a:endParaRPr lang="ru-RU"/>
        </a:p>
      </dgm:t>
    </dgm:pt>
    <dgm:pt modelId="{7B66C6EB-4ECA-4801-9B43-15BE63F6AAFA}">
      <dgm:prSet/>
      <dgm:spPr/>
      <dgm:t>
        <a:bodyPr/>
        <a:lstStyle/>
        <a:p>
          <a:pPr rtl="0"/>
          <a:r>
            <a:rPr lang="ru-RU" smtClean="0"/>
            <a:t>3) обучение по индивидуальному учебному плану, в том числе ускоренное обучение, в пределах осваиваемой образовательной программы в порядке, установленном локальными нормативными актами;</a:t>
          </a:r>
          <a:endParaRPr lang="ru-RU"/>
        </a:p>
      </dgm:t>
    </dgm:pt>
    <dgm:pt modelId="{BA1BF408-0990-49D6-8A70-8B18DE6D2CE5}" type="parTrans" cxnId="{7055F106-6E5D-4900-A0E1-E3CC4DBFAC1A}">
      <dgm:prSet/>
      <dgm:spPr/>
      <dgm:t>
        <a:bodyPr/>
        <a:lstStyle/>
        <a:p>
          <a:endParaRPr lang="ru-RU"/>
        </a:p>
      </dgm:t>
    </dgm:pt>
    <dgm:pt modelId="{A108283D-97EC-4305-9B47-DA85E026779C}" type="sibTrans" cxnId="{7055F106-6E5D-4900-A0E1-E3CC4DBFAC1A}">
      <dgm:prSet/>
      <dgm:spPr/>
      <dgm:t>
        <a:bodyPr/>
        <a:lstStyle/>
        <a:p>
          <a:endParaRPr lang="ru-RU"/>
        </a:p>
      </dgm:t>
    </dgm:pt>
    <dgm:pt modelId="{400394A9-5F9B-4D31-B67E-5AB6964613B4}">
      <dgm:prSet/>
      <dgm:spPr/>
      <dgm:t>
        <a:bodyPr/>
        <a:lstStyle/>
        <a:p>
          <a:pPr rtl="0"/>
          <a:r>
            <a:rPr lang="ru-RU" smtClean="0"/>
            <a:t>4) участие в формировании содержания своего профессионального образования;</a:t>
          </a:r>
          <a:endParaRPr lang="ru-RU"/>
        </a:p>
      </dgm:t>
    </dgm:pt>
    <dgm:pt modelId="{165B9C3D-CCAD-4F20-A756-04FCE30AB79B}" type="parTrans" cxnId="{BCBF7C94-C57B-4DA7-90C6-CC55E632C4E8}">
      <dgm:prSet/>
      <dgm:spPr/>
      <dgm:t>
        <a:bodyPr/>
        <a:lstStyle/>
        <a:p>
          <a:endParaRPr lang="ru-RU"/>
        </a:p>
      </dgm:t>
    </dgm:pt>
    <dgm:pt modelId="{D373AC38-65DD-442B-8256-11E3B7E43606}" type="sibTrans" cxnId="{BCBF7C94-C57B-4DA7-90C6-CC55E632C4E8}">
      <dgm:prSet/>
      <dgm:spPr/>
      <dgm:t>
        <a:bodyPr/>
        <a:lstStyle/>
        <a:p>
          <a:endParaRPr lang="ru-RU"/>
        </a:p>
      </dgm:t>
    </dgm:pt>
    <dgm:pt modelId="{D7084070-20B7-44EF-998B-B0231DB46B45}">
      <dgm:prSet/>
      <dgm:spPr/>
      <dgm:t>
        <a:bodyPr/>
        <a:lstStyle/>
        <a:p>
          <a:pPr rtl="0"/>
          <a:r>
            <a:rPr lang="ru-RU" smtClean="0"/>
            <a:t>5) выбор факультативных и элективных (избираемых в обязательном порядке) учебных предметов, курсов, дисциплин (модулей) из перечня, предлагаемого организацией, осуществляющей образовательную деятельность (после получения основного общего образования);</a:t>
          </a:r>
          <a:endParaRPr lang="ru-RU"/>
        </a:p>
      </dgm:t>
    </dgm:pt>
    <dgm:pt modelId="{186EF884-2939-4E56-B580-D895BE91A499}" type="parTrans" cxnId="{1B2004DF-9B3D-4078-B958-3501EE097CE2}">
      <dgm:prSet/>
      <dgm:spPr/>
      <dgm:t>
        <a:bodyPr/>
        <a:lstStyle/>
        <a:p>
          <a:endParaRPr lang="ru-RU"/>
        </a:p>
      </dgm:t>
    </dgm:pt>
    <dgm:pt modelId="{C1AE599C-D601-4B17-849F-58E1150A1E5D}" type="sibTrans" cxnId="{1B2004DF-9B3D-4078-B958-3501EE097CE2}">
      <dgm:prSet/>
      <dgm:spPr/>
      <dgm:t>
        <a:bodyPr/>
        <a:lstStyle/>
        <a:p>
          <a:endParaRPr lang="ru-RU"/>
        </a:p>
      </dgm:t>
    </dgm:pt>
    <dgm:pt modelId="{A7A4F79F-E5B4-44E7-A27A-474B417CF7E1}" type="pres">
      <dgm:prSet presAssocID="{D1C7233C-0131-4DAB-9BA3-2CFE47751B6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0AE5DB-9525-407D-A088-BE7F69FC0A2F}" type="pres">
      <dgm:prSet presAssocID="{397C98B4-CF3D-4771-8506-AD3D92442CD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002FD1-D1A3-4A38-A3FF-8B5B72FDFA35}" type="pres">
      <dgm:prSet presAssocID="{B5DED9DD-20CF-41A3-9C46-DC630F51C010}" presName="sibTrans" presStyleCnt="0"/>
      <dgm:spPr/>
    </dgm:pt>
    <dgm:pt modelId="{4FC02CDD-A7D1-495F-B13B-007EF51618C0}" type="pres">
      <dgm:prSet presAssocID="{B28F1381-850F-4D86-8A0F-06C8231F458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891F44-3F05-4155-B11E-12D7793E3E3C}" type="pres">
      <dgm:prSet presAssocID="{57C83B11-628B-4873-8D67-60F3EDED48B3}" presName="sibTrans" presStyleCnt="0"/>
      <dgm:spPr/>
    </dgm:pt>
    <dgm:pt modelId="{B6DE4026-F551-4581-A83A-6FF00E13F1E3}" type="pres">
      <dgm:prSet presAssocID="{7B66C6EB-4ECA-4801-9B43-15BE63F6AAF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E18F8B-69B5-44AD-ABB6-D0A745B32E24}" type="pres">
      <dgm:prSet presAssocID="{A108283D-97EC-4305-9B47-DA85E026779C}" presName="sibTrans" presStyleCnt="0"/>
      <dgm:spPr/>
    </dgm:pt>
    <dgm:pt modelId="{0770CB61-A49B-4D0A-A313-0D2719B243C3}" type="pres">
      <dgm:prSet presAssocID="{400394A9-5F9B-4D31-B67E-5AB6964613B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A49202-B07E-4AC4-A832-3560E3BA33D1}" type="pres">
      <dgm:prSet presAssocID="{D373AC38-65DD-442B-8256-11E3B7E43606}" presName="sibTrans" presStyleCnt="0"/>
      <dgm:spPr/>
    </dgm:pt>
    <dgm:pt modelId="{842E308F-F366-4730-BE73-0BB9C57549A2}" type="pres">
      <dgm:prSet presAssocID="{D7084070-20B7-44EF-998B-B0231DB46B4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55F106-6E5D-4900-A0E1-E3CC4DBFAC1A}" srcId="{D1C7233C-0131-4DAB-9BA3-2CFE47751B6C}" destId="{7B66C6EB-4ECA-4801-9B43-15BE63F6AAFA}" srcOrd="2" destOrd="0" parTransId="{BA1BF408-0990-49D6-8A70-8B18DE6D2CE5}" sibTransId="{A108283D-97EC-4305-9B47-DA85E026779C}"/>
    <dgm:cxn modelId="{56AE25F2-9CEA-47E4-9BA6-104D8846AA62}" type="presOf" srcId="{400394A9-5F9B-4D31-B67E-5AB6964613B4}" destId="{0770CB61-A49B-4D0A-A313-0D2719B243C3}" srcOrd="0" destOrd="0" presId="urn:microsoft.com/office/officeart/2005/8/layout/default"/>
    <dgm:cxn modelId="{CB890339-0117-4E56-8551-44E361492216}" type="presOf" srcId="{D7084070-20B7-44EF-998B-B0231DB46B45}" destId="{842E308F-F366-4730-BE73-0BB9C57549A2}" srcOrd="0" destOrd="0" presId="urn:microsoft.com/office/officeart/2005/8/layout/default"/>
    <dgm:cxn modelId="{E3FCCEF4-747E-4BDB-99BC-79895F7A8804}" srcId="{D1C7233C-0131-4DAB-9BA3-2CFE47751B6C}" destId="{B28F1381-850F-4D86-8A0F-06C8231F4585}" srcOrd="1" destOrd="0" parTransId="{8822E36E-0DD5-47B4-B8EF-FBD05AB5C0D3}" sibTransId="{57C83B11-628B-4873-8D67-60F3EDED48B3}"/>
    <dgm:cxn modelId="{6D730C14-674D-47C1-8F0D-685A04D0FAB1}" srcId="{D1C7233C-0131-4DAB-9BA3-2CFE47751B6C}" destId="{397C98B4-CF3D-4771-8506-AD3D92442CD0}" srcOrd="0" destOrd="0" parTransId="{7EF6B8EA-7B6A-420A-B754-FE0A4EC7697E}" sibTransId="{B5DED9DD-20CF-41A3-9C46-DC630F51C010}"/>
    <dgm:cxn modelId="{D8523DF7-4F4D-4AFA-BB93-07BD8B5AAF17}" type="presOf" srcId="{B28F1381-850F-4D86-8A0F-06C8231F4585}" destId="{4FC02CDD-A7D1-495F-B13B-007EF51618C0}" srcOrd="0" destOrd="0" presId="urn:microsoft.com/office/officeart/2005/8/layout/default"/>
    <dgm:cxn modelId="{BCBF7C94-C57B-4DA7-90C6-CC55E632C4E8}" srcId="{D1C7233C-0131-4DAB-9BA3-2CFE47751B6C}" destId="{400394A9-5F9B-4D31-B67E-5AB6964613B4}" srcOrd="3" destOrd="0" parTransId="{165B9C3D-CCAD-4F20-A756-04FCE30AB79B}" sibTransId="{D373AC38-65DD-442B-8256-11E3B7E43606}"/>
    <dgm:cxn modelId="{E55361FD-192C-4C88-A7EF-467562C8BF9B}" type="presOf" srcId="{7B66C6EB-4ECA-4801-9B43-15BE63F6AAFA}" destId="{B6DE4026-F551-4581-A83A-6FF00E13F1E3}" srcOrd="0" destOrd="0" presId="urn:microsoft.com/office/officeart/2005/8/layout/default"/>
    <dgm:cxn modelId="{672D0256-2D7A-480D-977A-DBADEED65029}" type="presOf" srcId="{397C98B4-CF3D-4771-8506-AD3D92442CD0}" destId="{DF0AE5DB-9525-407D-A088-BE7F69FC0A2F}" srcOrd="0" destOrd="0" presId="urn:microsoft.com/office/officeart/2005/8/layout/default"/>
    <dgm:cxn modelId="{3BC921F7-0ECB-48D5-BA95-D9D83999ACCB}" type="presOf" srcId="{D1C7233C-0131-4DAB-9BA3-2CFE47751B6C}" destId="{A7A4F79F-E5B4-44E7-A27A-474B417CF7E1}" srcOrd="0" destOrd="0" presId="urn:microsoft.com/office/officeart/2005/8/layout/default"/>
    <dgm:cxn modelId="{1B2004DF-9B3D-4078-B958-3501EE097CE2}" srcId="{D1C7233C-0131-4DAB-9BA3-2CFE47751B6C}" destId="{D7084070-20B7-44EF-998B-B0231DB46B45}" srcOrd="4" destOrd="0" parTransId="{186EF884-2939-4E56-B580-D895BE91A499}" sibTransId="{C1AE599C-D601-4B17-849F-58E1150A1E5D}"/>
    <dgm:cxn modelId="{DF3E167B-2BB5-4563-A25F-33309A4065B7}" type="presParOf" srcId="{A7A4F79F-E5B4-44E7-A27A-474B417CF7E1}" destId="{DF0AE5DB-9525-407D-A088-BE7F69FC0A2F}" srcOrd="0" destOrd="0" presId="urn:microsoft.com/office/officeart/2005/8/layout/default"/>
    <dgm:cxn modelId="{7FA6F483-0437-4282-98C1-953C51E2191C}" type="presParOf" srcId="{A7A4F79F-E5B4-44E7-A27A-474B417CF7E1}" destId="{F5002FD1-D1A3-4A38-A3FF-8B5B72FDFA35}" srcOrd="1" destOrd="0" presId="urn:microsoft.com/office/officeart/2005/8/layout/default"/>
    <dgm:cxn modelId="{14BE7361-2440-4F3E-A350-B6266C0656E9}" type="presParOf" srcId="{A7A4F79F-E5B4-44E7-A27A-474B417CF7E1}" destId="{4FC02CDD-A7D1-495F-B13B-007EF51618C0}" srcOrd="2" destOrd="0" presId="urn:microsoft.com/office/officeart/2005/8/layout/default"/>
    <dgm:cxn modelId="{65E3FC6C-5C46-41ED-BFFC-12AF71641509}" type="presParOf" srcId="{A7A4F79F-E5B4-44E7-A27A-474B417CF7E1}" destId="{ED891F44-3F05-4155-B11E-12D7793E3E3C}" srcOrd="3" destOrd="0" presId="urn:microsoft.com/office/officeart/2005/8/layout/default"/>
    <dgm:cxn modelId="{624204E2-494B-402F-ABE9-85901964DB6C}" type="presParOf" srcId="{A7A4F79F-E5B4-44E7-A27A-474B417CF7E1}" destId="{B6DE4026-F551-4581-A83A-6FF00E13F1E3}" srcOrd="4" destOrd="0" presId="urn:microsoft.com/office/officeart/2005/8/layout/default"/>
    <dgm:cxn modelId="{F586877F-E42B-44A6-99A1-0C9325258AA9}" type="presParOf" srcId="{A7A4F79F-E5B4-44E7-A27A-474B417CF7E1}" destId="{5AE18F8B-69B5-44AD-ABB6-D0A745B32E24}" srcOrd="5" destOrd="0" presId="urn:microsoft.com/office/officeart/2005/8/layout/default"/>
    <dgm:cxn modelId="{1E285B3F-DC22-4AA9-951A-3F40D5CABFB6}" type="presParOf" srcId="{A7A4F79F-E5B4-44E7-A27A-474B417CF7E1}" destId="{0770CB61-A49B-4D0A-A313-0D2719B243C3}" srcOrd="6" destOrd="0" presId="urn:microsoft.com/office/officeart/2005/8/layout/default"/>
    <dgm:cxn modelId="{9EA1D0D7-4F8D-4409-BC9D-47C2FDD34F7A}" type="presParOf" srcId="{A7A4F79F-E5B4-44E7-A27A-474B417CF7E1}" destId="{95A49202-B07E-4AC4-A832-3560E3BA33D1}" srcOrd="7" destOrd="0" presId="urn:microsoft.com/office/officeart/2005/8/layout/default"/>
    <dgm:cxn modelId="{039D9E1B-D410-4D04-8DF9-7FDFCE028908}" type="presParOf" srcId="{A7A4F79F-E5B4-44E7-A27A-474B417CF7E1}" destId="{842E308F-F366-4730-BE73-0BB9C57549A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9A94450B-C7D9-4E35-8411-A7AED540B3F6}" type="doc">
      <dgm:prSet loTypeId="urn:microsoft.com/office/officeart/2005/8/layout/default" loCatId="list" qsTypeId="urn:microsoft.com/office/officeart/2005/8/quickstyle/3d2" qsCatId="3D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B96C7949-C15A-48AC-930D-0D257E8FAA20}">
      <dgm:prSet/>
      <dgm:spPr/>
      <dgm:t>
        <a:bodyPr/>
        <a:lstStyle/>
        <a:p>
          <a:pPr rtl="0"/>
          <a:r>
            <a:rPr lang="ru-RU" u="none" dirty="0" smtClean="0"/>
            <a:t>6) освоение наряду с учебными предметами, курсами, дисциплинами (модулями) по осваиваемой образовательной программе любых других учебных предметов, курсов, дисциплин (модулей), преподаваемых в организации, а также преподаваемых в других организациях, одновременное освоение нескольких </a:t>
          </a:r>
          <a:endParaRPr lang="ru-RU" u="none" dirty="0"/>
        </a:p>
      </dgm:t>
    </dgm:pt>
    <dgm:pt modelId="{A2E5A566-4AF9-4CFC-87A9-78C573DBB1F3}" type="parTrans" cxnId="{81F1539F-967D-41B4-9885-9925B781C6CE}">
      <dgm:prSet/>
      <dgm:spPr/>
      <dgm:t>
        <a:bodyPr/>
        <a:lstStyle/>
        <a:p>
          <a:endParaRPr lang="ru-RU"/>
        </a:p>
      </dgm:t>
    </dgm:pt>
    <dgm:pt modelId="{2252F0EB-EC92-4B2C-9631-6BDFB4C09C49}" type="sibTrans" cxnId="{81F1539F-967D-41B4-9885-9925B781C6CE}">
      <dgm:prSet/>
      <dgm:spPr/>
      <dgm:t>
        <a:bodyPr/>
        <a:lstStyle/>
        <a:p>
          <a:endParaRPr lang="ru-RU"/>
        </a:p>
      </dgm:t>
    </dgm:pt>
    <dgm:pt modelId="{0E7B266A-3019-418E-A63A-BFFADC1F0E2D}">
      <dgm:prSet custT="1"/>
      <dgm:spPr/>
      <dgm:t>
        <a:bodyPr/>
        <a:lstStyle/>
        <a:p>
          <a:pPr rtl="0"/>
          <a:r>
            <a:rPr lang="ru-RU" sz="1000" dirty="0" smtClean="0"/>
            <a:t>7) зачет </a:t>
          </a:r>
          <a:r>
            <a:rPr lang="ru-RU" sz="1100" dirty="0" smtClean="0"/>
            <a:t>организацией</a:t>
          </a:r>
          <a:r>
            <a:rPr lang="ru-RU" sz="1000" dirty="0" smtClean="0"/>
            <a:t> результатов освоения обучающимися учебных предметов, курсов, дисциплин (модулей), практики, дополнительных образовательных программ в других организациях, осуществляющих образовательную деятельность;</a:t>
          </a:r>
          <a:endParaRPr lang="ru-RU" sz="1000" dirty="0"/>
        </a:p>
      </dgm:t>
    </dgm:pt>
    <dgm:pt modelId="{E07374A4-189A-4818-A330-BB96AB2A7CBE}" type="parTrans" cxnId="{CFE451B9-270E-40D1-BF33-1096D2E366D4}">
      <dgm:prSet/>
      <dgm:spPr/>
      <dgm:t>
        <a:bodyPr/>
        <a:lstStyle/>
        <a:p>
          <a:endParaRPr lang="ru-RU"/>
        </a:p>
      </dgm:t>
    </dgm:pt>
    <dgm:pt modelId="{BF14611B-24A4-4135-B191-9DB651EC8EE7}" type="sibTrans" cxnId="{CFE451B9-270E-40D1-BF33-1096D2E366D4}">
      <dgm:prSet/>
      <dgm:spPr/>
      <dgm:t>
        <a:bodyPr/>
        <a:lstStyle/>
        <a:p>
          <a:endParaRPr lang="ru-RU"/>
        </a:p>
      </dgm:t>
    </dgm:pt>
    <dgm:pt modelId="{CD92C8FF-87D9-4E42-9C63-D1A173C2E211}">
      <dgm:prSet custT="1"/>
      <dgm:spPr/>
      <dgm:t>
        <a:bodyPr/>
        <a:lstStyle/>
        <a:p>
          <a:pPr rtl="0"/>
          <a:r>
            <a:rPr lang="ru-RU" sz="1200" u="none" dirty="0" smtClean="0"/>
            <a:t>11) каникулы - плановые перерывы при получении образования для отдыха и иных социальных целей в соответствии с законодательством об образовании и календарным учебным графиком;</a:t>
          </a:r>
          <a:endParaRPr lang="ru-RU" sz="1200" u="none" dirty="0"/>
        </a:p>
      </dgm:t>
    </dgm:pt>
    <dgm:pt modelId="{9B28748D-174D-4424-9777-DE2D30C0F332}" type="parTrans" cxnId="{1DE603C3-2003-4A8E-AE65-6DA12B39F3F5}">
      <dgm:prSet/>
      <dgm:spPr/>
      <dgm:t>
        <a:bodyPr/>
        <a:lstStyle/>
        <a:p>
          <a:endParaRPr lang="ru-RU"/>
        </a:p>
      </dgm:t>
    </dgm:pt>
    <dgm:pt modelId="{86334D4D-4E7A-4634-BD8F-C48E3829BFDB}" type="sibTrans" cxnId="{1DE603C3-2003-4A8E-AE65-6DA12B39F3F5}">
      <dgm:prSet/>
      <dgm:spPr/>
      <dgm:t>
        <a:bodyPr/>
        <a:lstStyle/>
        <a:p>
          <a:endParaRPr lang="ru-RU"/>
        </a:p>
      </dgm:t>
    </dgm:pt>
    <dgm:pt modelId="{9E7FDA79-567C-4D34-ACBA-C5C7FF6927ED}">
      <dgm:prSet custT="1"/>
      <dgm:spPr/>
      <dgm:t>
        <a:bodyPr/>
        <a:lstStyle/>
        <a:p>
          <a:pPr rtl="0"/>
          <a:r>
            <a:rPr lang="ru-RU" sz="1200" smtClean="0"/>
            <a:t>15) перевод в другую образовательную организацию, реализующую образовательную программу соответствующего уровня</a:t>
          </a:r>
          <a:endParaRPr lang="ru-RU" sz="1200"/>
        </a:p>
      </dgm:t>
    </dgm:pt>
    <dgm:pt modelId="{7182434A-1600-43D2-A385-37F54E7B87EA}" type="parTrans" cxnId="{C44C2658-75DE-42C5-9255-776EA90B8472}">
      <dgm:prSet/>
      <dgm:spPr/>
      <dgm:t>
        <a:bodyPr/>
        <a:lstStyle/>
        <a:p>
          <a:endParaRPr lang="ru-RU"/>
        </a:p>
      </dgm:t>
    </dgm:pt>
    <dgm:pt modelId="{33B8ED5D-04BC-4999-855B-3A661DAE4BFA}" type="sibTrans" cxnId="{C44C2658-75DE-42C5-9255-776EA90B8472}">
      <dgm:prSet/>
      <dgm:spPr/>
      <dgm:t>
        <a:bodyPr/>
        <a:lstStyle/>
        <a:p>
          <a:endParaRPr lang="ru-RU"/>
        </a:p>
      </dgm:t>
    </dgm:pt>
    <dgm:pt modelId="{8FFEEF15-62ED-4049-8115-7002CB281937}">
      <dgm:prSet custT="1"/>
      <dgm:spPr/>
      <dgm:t>
        <a:bodyPr/>
        <a:lstStyle/>
        <a:p>
          <a:pPr rtl="0"/>
          <a:r>
            <a:rPr lang="ru-RU" sz="1200" u="none" dirty="0" smtClean="0"/>
            <a:t>17) участие в управлении образовательной организацией в порядке, установленном ее уставом;</a:t>
          </a:r>
          <a:endParaRPr lang="ru-RU" sz="1200" u="none" dirty="0"/>
        </a:p>
      </dgm:t>
    </dgm:pt>
    <dgm:pt modelId="{C89074BE-8E4F-4157-92AD-960BD717C775}" type="parTrans" cxnId="{A55B79AE-873A-4B2C-9DA1-66A461162100}">
      <dgm:prSet/>
      <dgm:spPr/>
      <dgm:t>
        <a:bodyPr/>
        <a:lstStyle/>
        <a:p>
          <a:endParaRPr lang="ru-RU"/>
        </a:p>
      </dgm:t>
    </dgm:pt>
    <dgm:pt modelId="{A0D28D58-7DA0-4E3E-A964-4086EDA20B9D}" type="sibTrans" cxnId="{A55B79AE-873A-4B2C-9DA1-66A461162100}">
      <dgm:prSet/>
      <dgm:spPr/>
      <dgm:t>
        <a:bodyPr/>
        <a:lstStyle/>
        <a:p>
          <a:endParaRPr lang="ru-RU"/>
        </a:p>
      </dgm:t>
    </dgm:pt>
    <dgm:pt modelId="{760C8C3F-15D8-4B55-A47E-30377D047624}">
      <dgm:prSet custT="1"/>
      <dgm:spPr/>
      <dgm:t>
        <a:bodyPr/>
        <a:lstStyle/>
        <a:p>
          <a:pPr rtl="0"/>
          <a:r>
            <a:rPr lang="ru-RU" sz="1200" u="none" dirty="0" smtClean="0"/>
            <a:t>18) ознакомление с уставом, с лицензией на осуществление образовательной деятельности, со свидетельством о государственной аккредитации, с учебной документацией, другими документами;</a:t>
          </a:r>
          <a:endParaRPr lang="ru-RU" sz="1200" u="none" dirty="0"/>
        </a:p>
      </dgm:t>
    </dgm:pt>
    <dgm:pt modelId="{3A73B3B4-AD7A-4F4E-BCB9-F9BD058CE969}" type="parTrans" cxnId="{879A18C1-24CF-403F-8007-5471FD3E6624}">
      <dgm:prSet/>
      <dgm:spPr/>
      <dgm:t>
        <a:bodyPr/>
        <a:lstStyle/>
        <a:p>
          <a:endParaRPr lang="ru-RU"/>
        </a:p>
      </dgm:t>
    </dgm:pt>
    <dgm:pt modelId="{7F21FEDD-08D6-45E7-AABC-514BA71FA323}" type="sibTrans" cxnId="{879A18C1-24CF-403F-8007-5471FD3E6624}">
      <dgm:prSet/>
      <dgm:spPr/>
      <dgm:t>
        <a:bodyPr/>
        <a:lstStyle/>
        <a:p>
          <a:endParaRPr lang="ru-RU"/>
        </a:p>
      </dgm:t>
    </dgm:pt>
    <dgm:pt modelId="{B3B55B2F-179C-4FF6-B2A9-532B034634C2}" type="pres">
      <dgm:prSet presAssocID="{9A94450B-C7D9-4E35-8411-A7AED540B3F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2C8DB9-BB42-4AB9-B1F9-6F5182E2A3DE}" type="pres">
      <dgm:prSet presAssocID="{B96C7949-C15A-48AC-930D-0D257E8FAA20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9DF556-A457-4BC4-A2A8-CA5D322DFB84}" type="pres">
      <dgm:prSet presAssocID="{2252F0EB-EC92-4B2C-9631-6BDFB4C09C49}" presName="sibTrans" presStyleCnt="0"/>
      <dgm:spPr/>
    </dgm:pt>
    <dgm:pt modelId="{A5D53BD1-2D76-4085-B04C-6B2270483EDE}" type="pres">
      <dgm:prSet presAssocID="{0E7B266A-3019-418E-A63A-BFFADC1F0E2D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B2C3F9-8809-4F2A-A8F4-1BCC44FB869D}" type="pres">
      <dgm:prSet presAssocID="{BF14611B-24A4-4135-B191-9DB651EC8EE7}" presName="sibTrans" presStyleCnt="0"/>
      <dgm:spPr/>
    </dgm:pt>
    <dgm:pt modelId="{359A1222-9FFF-42F4-ABEB-9AC813AC71FB}" type="pres">
      <dgm:prSet presAssocID="{CD92C8FF-87D9-4E42-9C63-D1A173C2E211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EE3B09-882E-4E45-83FA-1FBFF86AB6AA}" type="pres">
      <dgm:prSet presAssocID="{86334D4D-4E7A-4634-BD8F-C48E3829BFDB}" presName="sibTrans" presStyleCnt="0"/>
      <dgm:spPr/>
    </dgm:pt>
    <dgm:pt modelId="{1826D999-A0BD-47FB-A6F6-7B0715B7AB1C}" type="pres">
      <dgm:prSet presAssocID="{9E7FDA79-567C-4D34-ACBA-C5C7FF6927ED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2A49D8-85A5-4C1B-A3D9-21D36491434A}" type="pres">
      <dgm:prSet presAssocID="{33B8ED5D-04BC-4999-855B-3A661DAE4BFA}" presName="sibTrans" presStyleCnt="0"/>
      <dgm:spPr/>
    </dgm:pt>
    <dgm:pt modelId="{9559D8F5-4F00-4934-8F9D-330E8033B3D2}" type="pres">
      <dgm:prSet presAssocID="{8FFEEF15-62ED-4049-8115-7002CB28193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9A1A96-EE73-400A-B046-E49C4965FEF3}" type="pres">
      <dgm:prSet presAssocID="{A0D28D58-7DA0-4E3E-A964-4086EDA20B9D}" presName="sibTrans" presStyleCnt="0"/>
      <dgm:spPr/>
    </dgm:pt>
    <dgm:pt modelId="{47687937-05DA-49ED-BE37-1806307EF9C3}" type="pres">
      <dgm:prSet presAssocID="{760C8C3F-15D8-4B55-A47E-30377D047624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9A18C1-24CF-403F-8007-5471FD3E6624}" srcId="{9A94450B-C7D9-4E35-8411-A7AED540B3F6}" destId="{760C8C3F-15D8-4B55-A47E-30377D047624}" srcOrd="5" destOrd="0" parTransId="{3A73B3B4-AD7A-4F4E-BCB9-F9BD058CE969}" sibTransId="{7F21FEDD-08D6-45E7-AABC-514BA71FA323}"/>
    <dgm:cxn modelId="{01046B9F-C669-45C3-8C16-EDE2C517D6BA}" type="presOf" srcId="{9E7FDA79-567C-4D34-ACBA-C5C7FF6927ED}" destId="{1826D999-A0BD-47FB-A6F6-7B0715B7AB1C}" srcOrd="0" destOrd="0" presId="urn:microsoft.com/office/officeart/2005/8/layout/default"/>
    <dgm:cxn modelId="{A55B79AE-873A-4B2C-9DA1-66A461162100}" srcId="{9A94450B-C7D9-4E35-8411-A7AED540B3F6}" destId="{8FFEEF15-62ED-4049-8115-7002CB281937}" srcOrd="4" destOrd="0" parTransId="{C89074BE-8E4F-4157-92AD-960BD717C775}" sibTransId="{A0D28D58-7DA0-4E3E-A964-4086EDA20B9D}"/>
    <dgm:cxn modelId="{3B4D00DD-48A4-453B-B36E-FF98AA01CF4E}" type="presOf" srcId="{0E7B266A-3019-418E-A63A-BFFADC1F0E2D}" destId="{A5D53BD1-2D76-4085-B04C-6B2270483EDE}" srcOrd="0" destOrd="0" presId="urn:microsoft.com/office/officeart/2005/8/layout/default"/>
    <dgm:cxn modelId="{B142742B-8AD6-417A-A41E-558DDE47917F}" type="presOf" srcId="{9A94450B-C7D9-4E35-8411-A7AED540B3F6}" destId="{B3B55B2F-179C-4FF6-B2A9-532B034634C2}" srcOrd="0" destOrd="0" presId="urn:microsoft.com/office/officeart/2005/8/layout/default"/>
    <dgm:cxn modelId="{C44C2658-75DE-42C5-9255-776EA90B8472}" srcId="{9A94450B-C7D9-4E35-8411-A7AED540B3F6}" destId="{9E7FDA79-567C-4D34-ACBA-C5C7FF6927ED}" srcOrd="3" destOrd="0" parTransId="{7182434A-1600-43D2-A385-37F54E7B87EA}" sibTransId="{33B8ED5D-04BC-4999-855B-3A661DAE4BFA}"/>
    <dgm:cxn modelId="{3E5A41FB-1191-4658-8FB4-01E67A1852D6}" type="presOf" srcId="{B96C7949-C15A-48AC-930D-0D257E8FAA20}" destId="{DB2C8DB9-BB42-4AB9-B1F9-6F5182E2A3DE}" srcOrd="0" destOrd="0" presId="urn:microsoft.com/office/officeart/2005/8/layout/default"/>
    <dgm:cxn modelId="{24E3BEDF-7802-404F-BCBB-63D5790A1AFC}" type="presOf" srcId="{CD92C8FF-87D9-4E42-9C63-D1A173C2E211}" destId="{359A1222-9FFF-42F4-ABEB-9AC813AC71FB}" srcOrd="0" destOrd="0" presId="urn:microsoft.com/office/officeart/2005/8/layout/default"/>
    <dgm:cxn modelId="{1DE603C3-2003-4A8E-AE65-6DA12B39F3F5}" srcId="{9A94450B-C7D9-4E35-8411-A7AED540B3F6}" destId="{CD92C8FF-87D9-4E42-9C63-D1A173C2E211}" srcOrd="2" destOrd="0" parTransId="{9B28748D-174D-4424-9777-DE2D30C0F332}" sibTransId="{86334D4D-4E7A-4634-BD8F-C48E3829BFDB}"/>
    <dgm:cxn modelId="{4AE25E0E-C639-41AC-AF4D-ECC6BF9BDBA4}" type="presOf" srcId="{760C8C3F-15D8-4B55-A47E-30377D047624}" destId="{47687937-05DA-49ED-BE37-1806307EF9C3}" srcOrd="0" destOrd="0" presId="urn:microsoft.com/office/officeart/2005/8/layout/default"/>
    <dgm:cxn modelId="{81F1539F-967D-41B4-9885-9925B781C6CE}" srcId="{9A94450B-C7D9-4E35-8411-A7AED540B3F6}" destId="{B96C7949-C15A-48AC-930D-0D257E8FAA20}" srcOrd="0" destOrd="0" parTransId="{A2E5A566-4AF9-4CFC-87A9-78C573DBB1F3}" sibTransId="{2252F0EB-EC92-4B2C-9631-6BDFB4C09C49}"/>
    <dgm:cxn modelId="{CFE451B9-270E-40D1-BF33-1096D2E366D4}" srcId="{9A94450B-C7D9-4E35-8411-A7AED540B3F6}" destId="{0E7B266A-3019-418E-A63A-BFFADC1F0E2D}" srcOrd="1" destOrd="0" parTransId="{E07374A4-189A-4818-A330-BB96AB2A7CBE}" sibTransId="{BF14611B-24A4-4135-B191-9DB651EC8EE7}"/>
    <dgm:cxn modelId="{38835020-475D-4872-B38D-DFF4DCAC2595}" type="presOf" srcId="{8FFEEF15-62ED-4049-8115-7002CB281937}" destId="{9559D8F5-4F00-4934-8F9D-330E8033B3D2}" srcOrd="0" destOrd="0" presId="urn:microsoft.com/office/officeart/2005/8/layout/default"/>
    <dgm:cxn modelId="{939196B6-A561-42AA-8AA4-E78E5DE2496C}" type="presParOf" srcId="{B3B55B2F-179C-4FF6-B2A9-532B034634C2}" destId="{DB2C8DB9-BB42-4AB9-B1F9-6F5182E2A3DE}" srcOrd="0" destOrd="0" presId="urn:microsoft.com/office/officeart/2005/8/layout/default"/>
    <dgm:cxn modelId="{05518847-24B1-4332-AF99-2DECE931BB05}" type="presParOf" srcId="{B3B55B2F-179C-4FF6-B2A9-532B034634C2}" destId="{E69DF556-A457-4BC4-A2A8-CA5D322DFB84}" srcOrd="1" destOrd="0" presId="urn:microsoft.com/office/officeart/2005/8/layout/default"/>
    <dgm:cxn modelId="{EB2C75D8-8647-4D3B-B63D-6612DD6D43BA}" type="presParOf" srcId="{B3B55B2F-179C-4FF6-B2A9-532B034634C2}" destId="{A5D53BD1-2D76-4085-B04C-6B2270483EDE}" srcOrd="2" destOrd="0" presId="urn:microsoft.com/office/officeart/2005/8/layout/default"/>
    <dgm:cxn modelId="{6CB219AD-E042-456F-872E-88B2AF0E9EFA}" type="presParOf" srcId="{B3B55B2F-179C-4FF6-B2A9-532B034634C2}" destId="{02B2C3F9-8809-4F2A-A8F4-1BCC44FB869D}" srcOrd="3" destOrd="0" presId="urn:microsoft.com/office/officeart/2005/8/layout/default"/>
    <dgm:cxn modelId="{94BFE2A5-D746-4B66-9321-78F7698A8015}" type="presParOf" srcId="{B3B55B2F-179C-4FF6-B2A9-532B034634C2}" destId="{359A1222-9FFF-42F4-ABEB-9AC813AC71FB}" srcOrd="4" destOrd="0" presId="urn:microsoft.com/office/officeart/2005/8/layout/default"/>
    <dgm:cxn modelId="{9F0C214F-CC47-4EA9-8F2D-75CFC0ED3597}" type="presParOf" srcId="{B3B55B2F-179C-4FF6-B2A9-532B034634C2}" destId="{E2EE3B09-882E-4E45-83FA-1FBFF86AB6AA}" srcOrd="5" destOrd="0" presId="urn:microsoft.com/office/officeart/2005/8/layout/default"/>
    <dgm:cxn modelId="{3D772889-0FE9-43FD-9D66-EC08E0D33833}" type="presParOf" srcId="{B3B55B2F-179C-4FF6-B2A9-532B034634C2}" destId="{1826D999-A0BD-47FB-A6F6-7B0715B7AB1C}" srcOrd="6" destOrd="0" presId="urn:microsoft.com/office/officeart/2005/8/layout/default"/>
    <dgm:cxn modelId="{E3A1B5A9-5D80-4F8B-99FE-02B34C225D7A}" type="presParOf" srcId="{B3B55B2F-179C-4FF6-B2A9-532B034634C2}" destId="{8D2A49D8-85A5-4C1B-A3D9-21D36491434A}" srcOrd="7" destOrd="0" presId="urn:microsoft.com/office/officeart/2005/8/layout/default"/>
    <dgm:cxn modelId="{A913CDDE-3400-4C4E-A4E4-7C95B31BD611}" type="presParOf" srcId="{B3B55B2F-179C-4FF6-B2A9-532B034634C2}" destId="{9559D8F5-4F00-4934-8F9D-330E8033B3D2}" srcOrd="8" destOrd="0" presId="urn:microsoft.com/office/officeart/2005/8/layout/default"/>
    <dgm:cxn modelId="{E9FDA0AF-50EF-40B1-AB98-C6E252491FA6}" type="presParOf" srcId="{B3B55B2F-179C-4FF6-B2A9-532B034634C2}" destId="{199A1A96-EE73-400A-B046-E49C4965FEF3}" srcOrd="9" destOrd="0" presId="urn:microsoft.com/office/officeart/2005/8/layout/default"/>
    <dgm:cxn modelId="{9F7710B0-9A12-4919-9DA5-5A2970604D3C}" type="presParOf" srcId="{B3B55B2F-179C-4FF6-B2A9-532B034634C2}" destId="{47687937-05DA-49ED-BE37-1806307EF9C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D0704B50-187E-404E-BFA9-45FA7503D139}" type="doc">
      <dgm:prSet loTypeId="urn:microsoft.com/office/officeart/2005/8/layout/default" loCatId="list" qsTypeId="urn:microsoft.com/office/officeart/2005/8/quickstyle/3d1" qsCatId="3D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52E0FFFA-75BC-449D-81BD-676D3744E18A}">
      <dgm:prSet/>
      <dgm:spPr/>
      <dgm:t>
        <a:bodyPr/>
        <a:lstStyle/>
        <a:p>
          <a:pPr rtl="0"/>
          <a:r>
            <a:rPr lang="ru-RU" smtClean="0"/>
            <a:t>20) бесплатное пользование библиотечно-информационными ресурсами, учебной, производственной, научной базой образовательной организации;</a:t>
          </a:r>
          <a:endParaRPr lang="ru-RU"/>
        </a:p>
      </dgm:t>
    </dgm:pt>
    <dgm:pt modelId="{2E1ECC8F-EE77-493C-90B4-72BC06FE7BDC}" type="parTrans" cxnId="{947591C8-8E89-4A98-A7D5-22F7A8038006}">
      <dgm:prSet/>
      <dgm:spPr/>
      <dgm:t>
        <a:bodyPr/>
        <a:lstStyle/>
        <a:p>
          <a:endParaRPr lang="ru-RU"/>
        </a:p>
      </dgm:t>
    </dgm:pt>
    <dgm:pt modelId="{E8AFACAB-D8DA-4A3D-B9D5-3B26B31D97CA}" type="sibTrans" cxnId="{947591C8-8E89-4A98-A7D5-22F7A8038006}">
      <dgm:prSet/>
      <dgm:spPr/>
      <dgm:t>
        <a:bodyPr/>
        <a:lstStyle/>
        <a:p>
          <a:endParaRPr lang="ru-RU"/>
        </a:p>
      </dgm:t>
    </dgm:pt>
    <dgm:pt modelId="{32496D2B-45B5-4750-8006-C9077029A81B}">
      <dgm:prSet/>
      <dgm:spPr/>
      <dgm:t>
        <a:bodyPr/>
        <a:lstStyle/>
        <a:p>
          <a:pPr rtl="0"/>
          <a:r>
            <a:rPr lang="ru-RU" dirty="0" smtClean="0"/>
            <a:t>21) пользование в порядке, установленном локальными нормативными актами, лечебно-оздоровительной инфраструктурой, объектами культуры и объектами спорта образовательной организации;</a:t>
          </a:r>
          <a:endParaRPr lang="ru-RU" dirty="0"/>
        </a:p>
      </dgm:t>
    </dgm:pt>
    <dgm:pt modelId="{82629D84-7A69-4E89-8D0D-9175C30D9CF4}" type="parTrans" cxnId="{69CB0EFD-D41B-4FBF-A836-D9CC8FB2A824}">
      <dgm:prSet/>
      <dgm:spPr/>
      <dgm:t>
        <a:bodyPr/>
        <a:lstStyle/>
        <a:p>
          <a:endParaRPr lang="ru-RU"/>
        </a:p>
      </dgm:t>
    </dgm:pt>
    <dgm:pt modelId="{47D3BF78-6DDF-4FF7-9793-F9A1C194A8CC}" type="sibTrans" cxnId="{69CB0EFD-D41B-4FBF-A836-D9CC8FB2A824}">
      <dgm:prSet/>
      <dgm:spPr/>
      <dgm:t>
        <a:bodyPr/>
        <a:lstStyle/>
        <a:p>
          <a:endParaRPr lang="ru-RU"/>
        </a:p>
      </dgm:t>
    </dgm:pt>
    <dgm:pt modelId="{C776CD2D-8ADD-4E2F-9E35-CC35C59D446C}">
      <dgm:prSet/>
      <dgm:spPr/>
      <dgm:t>
        <a:bodyPr/>
        <a:lstStyle/>
        <a:p>
          <a:pPr rtl="0"/>
          <a:r>
            <a:rPr lang="ru-RU" smtClean="0"/>
            <a:t>22) развитие своих творческих способностей и интересов, включая участие в конкурсах, олимпиадах, выставках, смотрах, физкультурных мероприятиях, спортивных мероприятиях, в том числе в официальных спортивных соревнованиях, и других массовых мероприятиях;</a:t>
          </a:r>
          <a:endParaRPr lang="ru-RU"/>
        </a:p>
      </dgm:t>
    </dgm:pt>
    <dgm:pt modelId="{53062904-E69B-4F4E-87B6-4D551C31671B}" type="parTrans" cxnId="{38D3CA51-589E-454C-A3F6-5D8CB0C96D9C}">
      <dgm:prSet/>
      <dgm:spPr/>
      <dgm:t>
        <a:bodyPr/>
        <a:lstStyle/>
        <a:p>
          <a:endParaRPr lang="ru-RU"/>
        </a:p>
      </dgm:t>
    </dgm:pt>
    <dgm:pt modelId="{9673C296-DAB2-4F2B-9B70-FC252EA30318}" type="sibTrans" cxnId="{38D3CA51-589E-454C-A3F6-5D8CB0C96D9C}">
      <dgm:prSet/>
      <dgm:spPr/>
      <dgm:t>
        <a:bodyPr/>
        <a:lstStyle/>
        <a:p>
          <a:endParaRPr lang="ru-RU"/>
        </a:p>
      </dgm:t>
    </dgm:pt>
    <dgm:pt modelId="{5AC2985B-DBBD-4518-B2FE-66D42CCDDDAE}">
      <dgm:prSet/>
      <dgm:spPr/>
      <dgm:t>
        <a:bodyPr/>
        <a:lstStyle/>
        <a:p>
          <a:pPr rtl="0"/>
          <a:r>
            <a:rPr lang="ru-RU" smtClean="0"/>
            <a:t>25) опубликование своих работ в изданиях образовательной организации на бесплатной основе;</a:t>
          </a:r>
          <a:endParaRPr lang="ru-RU"/>
        </a:p>
      </dgm:t>
    </dgm:pt>
    <dgm:pt modelId="{52E99FC2-3DFB-4D33-AF1D-0910BFDF9FBC}" type="parTrans" cxnId="{1CCDF127-F2F4-4E60-9FA9-3D07AB5B2F06}">
      <dgm:prSet/>
      <dgm:spPr/>
      <dgm:t>
        <a:bodyPr/>
        <a:lstStyle/>
        <a:p>
          <a:endParaRPr lang="ru-RU"/>
        </a:p>
      </dgm:t>
    </dgm:pt>
    <dgm:pt modelId="{8C4B046E-25D7-49A1-A582-0BC950E59768}" type="sibTrans" cxnId="{1CCDF127-F2F4-4E60-9FA9-3D07AB5B2F06}">
      <dgm:prSet/>
      <dgm:spPr/>
      <dgm:t>
        <a:bodyPr/>
        <a:lstStyle/>
        <a:p>
          <a:endParaRPr lang="ru-RU"/>
        </a:p>
      </dgm:t>
    </dgm:pt>
    <dgm:pt modelId="{4EE297D1-EAC2-4B36-81BB-B9868FAAF842}">
      <dgm:prSet/>
      <dgm:spPr/>
      <dgm:t>
        <a:bodyPr/>
        <a:lstStyle/>
        <a:p>
          <a:pPr rtl="0"/>
          <a:r>
            <a:rPr lang="ru-RU" smtClean="0"/>
            <a:t>26) поощрение за успехи в учебной, физкультурной, спортивной, общественной, научной, научно-технической, творческой, экспериментальной и инновационной деятельности;</a:t>
          </a:r>
          <a:endParaRPr lang="ru-RU"/>
        </a:p>
      </dgm:t>
    </dgm:pt>
    <dgm:pt modelId="{D8235EC8-ACCE-4F77-9F09-0C509BA0228B}" type="parTrans" cxnId="{DAC3904E-2B30-444E-ABE8-271350D84A72}">
      <dgm:prSet/>
      <dgm:spPr/>
      <dgm:t>
        <a:bodyPr/>
        <a:lstStyle/>
        <a:p>
          <a:endParaRPr lang="ru-RU"/>
        </a:p>
      </dgm:t>
    </dgm:pt>
    <dgm:pt modelId="{59DDFCF5-6AA5-46BC-BCAD-81C70DFA0048}" type="sibTrans" cxnId="{DAC3904E-2B30-444E-ABE8-271350D84A72}">
      <dgm:prSet/>
      <dgm:spPr/>
      <dgm:t>
        <a:bodyPr/>
        <a:lstStyle/>
        <a:p>
          <a:endParaRPr lang="ru-RU"/>
        </a:p>
      </dgm:t>
    </dgm:pt>
    <dgm:pt modelId="{9E385B08-EA52-450D-A05A-B0BBD900BC2A}" type="pres">
      <dgm:prSet presAssocID="{D0704B50-187E-404E-BFA9-45FA7503D13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A9A850-E4E6-44AA-A95F-EB6FFD4F051B}" type="pres">
      <dgm:prSet presAssocID="{52E0FFFA-75BC-449D-81BD-676D3744E18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562A10-A43F-4A4C-A6C9-34A2AAC351C3}" type="pres">
      <dgm:prSet presAssocID="{E8AFACAB-D8DA-4A3D-B9D5-3B26B31D97CA}" presName="sibTrans" presStyleCnt="0"/>
      <dgm:spPr/>
    </dgm:pt>
    <dgm:pt modelId="{F8EFADD4-89F4-43CD-B4C4-2061CDF08566}" type="pres">
      <dgm:prSet presAssocID="{32496D2B-45B5-4750-8006-C9077029A81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C174DD-1B96-4C87-8503-71B3988950BA}" type="pres">
      <dgm:prSet presAssocID="{47D3BF78-6DDF-4FF7-9793-F9A1C194A8CC}" presName="sibTrans" presStyleCnt="0"/>
      <dgm:spPr/>
    </dgm:pt>
    <dgm:pt modelId="{354244FB-D335-4BAF-B3CD-9C90315CA592}" type="pres">
      <dgm:prSet presAssocID="{C776CD2D-8ADD-4E2F-9E35-CC35C59D446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64C363-71C3-4C1B-B53A-6EFF85C5AE6E}" type="pres">
      <dgm:prSet presAssocID="{9673C296-DAB2-4F2B-9B70-FC252EA30318}" presName="sibTrans" presStyleCnt="0"/>
      <dgm:spPr/>
    </dgm:pt>
    <dgm:pt modelId="{EB8505C4-0CE6-4127-A7D3-6DED144256E2}" type="pres">
      <dgm:prSet presAssocID="{5AC2985B-DBBD-4518-B2FE-66D42CCDDDA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678212-27F0-4995-AA6A-010BA9010417}" type="pres">
      <dgm:prSet presAssocID="{8C4B046E-25D7-49A1-A582-0BC950E59768}" presName="sibTrans" presStyleCnt="0"/>
      <dgm:spPr/>
    </dgm:pt>
    <dgm:pt modelId="{D0EB2F4A-A19C-47B8-B648-16948A255FB4}" type="pres">
      <dgm:prSet presAssocID="{4EE297D1-EAC2-4B36-81BB-B9868FAAF84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79AA08-83CC-4D04-8DBF-9FDCC2F07CD7}" type="presOf" srcId="{4EE297D1-EAC2-4B36-81BB-B9868FAAF842}" destId="{D0EB2F4A-A19C-47B8-B648-16948A255FB4}" srcOrd="0" destOrd="0" presId="urn:microsoft.com/office/officeart/2005/8/layout/default"/>
    <dgm:cxn modelId="{413FED0F-BCEC-494C-A208-4A2A34378224}" type="presOf" srcId="{C776CD2D-8ADD-4E2F-9E35-CC35C59D446C}" destId="{354244FB-D335-4BAF-B3CD-9C90315CA592}" srcOrd="0" destOrd="0" presId="urn:microsoft.com/office/officeart/2005/8/layout/default"/>
    <dgm:cxn modelId="{947591C8-8E89-4A98-A7D5-22F7A8038006}" srcId="{D0704B50-187E-404E-BFA9-45FA7503D139}" destId="{52E0FFFA-75BC-449D-81BD-676D3744E18A}" srcOrd="0" destOrd="0" parTransId="{2E1ECC8F-EE77-493C-90B4-72BC06FE7BDC}" sibTransId="{E8AFACAB-D8DA-4A3D-B9D5-3B26B31D97CA}"/>
    <dgm:cxn modelId="{6F9CF456-13C6-4F6B-8A76-1AC4D6E9F133}" type="presOf" srcId="{5AC2985B-DBBD-4518-B2FE-66D42CCDDDAE}" destId="{EB8505C4-0CE6-4127-A7D3-6DED144256E2}" srcOrd="0" destOrd="0" presId="urn:microsoft.com/office/officeart/2005/8/layout/default"/>
    <dgm:cxn modelId="{1CCDF127-F2F4-4E60-9FA9-3D07AB5B2F06}" srcId="{D0704B50-187E-404E-BFA9-45FA7503D139}" destId="{5AC2985B-DBBD-4518-B2FE-66D42CCDDDAE}" srcOrd="3" destOrd="0" parTransId="{52E99FC2-3DFB-4D33-AF1D-0910BFDF9FBC}" sibTransId="{8C4B046E-25D7-49A1-A582-0BC950E59768}"/>
    <dgm:cxn modelId="{69CB0EFD-D41B-4FBF-A836-D9CC8FB2A824}" srcId="{D0704B50-187E-404E-BFA9-45FA7503D139}" destId="{32496D2B-45B5-4750-8006-C9077029A81B}" srcOrd="1" destOrd="0" parTransId="{82629D84-7A69-4E89-8D0D-9175C30D9CF4}" sibTransId="{47D3BF78-6DDF-4FF7-9793-F9A1C194A8CC}"/>
    <dgm:cxn modelId="{7BA789E6-3904-47FE-98A8-3D66AFBBD144}" type="presOf" srcId="{32496D2B-45B5-4750-8006-C9077029A81B}" destId="{F8EFADD4-89F4-43CD-B4C4-2061CDF08566}" srcOrd="0" destOrd="0" presId="urn:microsoft.com/office/officeart/2005/8/layout/default"/>
    <dgm:cxn modelId="{DAC3904E-2B30-444E-ABE8-271350D84A72}" srcId="{D0704B50-187E-404E-BFA9-45FA7503D139}" destId="{4EE297D1-EAC2-4B36-81BB-B9868FAAF842}" srcOrd="4" destOrd="0" parTransId="{D8235EC8-ACCE-4F77-9F09-0C509BA0228B}" sibTransId="{59DDFCF5-6AA5-46BC-BCAD-81C70DFA0048}"/>
    <dgm:cxn modelId="{38D3CA51-589E-454C-A3F6-5D8CB0C96D9C}" srcId="{D0704B50-187E-404E-BFA9-45FA7503D139}" destId="{C776CD2D-8ADD-4E2F-9E35-CC35C59D446C}" srcOrd="2" destOrd="0" parTransId="{53062904-E69B-4F4E-87B6-4D551C31671B}" sibTransId="{9673C296-DAB2-4F2B-9B70-FC252EA30318}"/>
    <dgm:cxn modelId="{C7A9CA18-7E51-4B45-8011-444009854EC3}" type="presOf" srcId="{52E0FFFA-75BC-449D-81BD-676D3744E18A}" destId="{D4A9A850-E4E6-44AA-A95F-EB6FFD4F051B}" srcOrd="0" destOrd="0" presId="urn:microsoft.com/office/officeart/2005/8/layout/default"/>
    <dgm:cxn modelId="{B0A198CE-53BC-463C-8660-1768F14FD9F5}" type="presOf" srcId="{D0704B50-187E-404E-BFA9-45FA7503D139}" destId="{9E385B08-EA52-450D-A05A-B0BBD900BC2A}" srcOrd="0" destOrd="0" presId="urn:microsoft.com/office/officeart/2005/8/layout/default"/>
    <dgm:cxn modelId="{DC0098C7-9AA2-4530-8E8A-1410C1B49F6F}" type="presParOf" srcId="{9E385B08-EA52-450D-A05A-B0BBD900BC2A}" destId="{D4A9A850-E4E6-44AA-A95F-EB6FFD4F051B}" srcOrd="0" destOrd="0" presId="urn:microsoft.com/office/officeart/2005/8/layout/default"/>
    <dgm:cxn modelId="{8697A560-136D-45C4-AA5E-674D027E31A5}" type="presParOf" srcId="{9E385B08-EA52-450D-A05A-B0BBD900BC2A}" destId="{88562A10-A43F-4A4C-A6C9-34A2AAC351C3}" srcOrd="1" destOrd="0" presId="urn:microsoft.com/office/officeart/2005/8/layout/default"/>
    <dgm:cxn modelId="{E226C7F9-6F61-49D3-AC0F-231BD66CB5DA}" type="presParOf" srcId="{9E385B08-EA52-450D-A05A-B0BBD900BC2A}" destId="{F8EFADD4-89F4-43CD-B4C4-2061CDF08566}" srcOrd="2" destOrd="0" presId="urn:microsoft.com/office/officeart/2005/8/layout/default"/>
    <dgm:cxn modelId="{0D25A4BD-D6C4-4778-8414-721BCD99355F}" type="presParOf" srcId="{9E385B08-EA52-450D-A05A-B0BBD900BC2A}" destId="{AAC174DD-1B96-4C87-8503-71B3988950BA}" srcOrd="3" destOrd="0" presId="urn:microsoft.com/office/officeart/2005/8/layout/default"/>
    <dgm:cxn modelId="{72A1B1B3-5D16-414F-A902-FD5FCF090247}" type="presParOf" srcId="{9E385B08-EA52-450D-A05A-B0BBD900BC2A}" destId="{354244FB-D335-4BAF-B3CD-9C90315CA592}" srcOrd="4" destOrd="0" presId="urn:microsoft.com/office/officeart/2005/8/layout/default"/>
    <dgm:cxn modelId="{8DFE9475-46A1-499C-A0BD-4DDFA49C0EFE}" type="presParOf" srcId="{9E385B08-EA52-450D-A05A-B0BBD900BC2A}" destId="{CB64C363-71C3-4C1B-B53A-6EFF85C5AE6E}" srcOrd="5" destOrd="0" presId="urn:microsoft.com/office/officeart/2005/8/layout/default"/>
    <dgm:cxn modelId="{D79B1B5B-1C41-4CB3-B08D-740E03FAA8F2}" type="presParOf" srcId="{9E385B08-EA52-450D-A05A-B0BBD900BC2A}" destId="{EB8505C4-0CE6-4127-A7D3-6DED144256E2}" srcOrd="6" destOrd="0" presId="urn:microsoft.com/office/officeart/2005/8/layout/default"/>
    <dgm:cxn modelId="{D2C3C6BA-85B7-4898-9472-1B71A53129FD}" type="presParOf" srcId="{9E385B08-EA52-450D-A05A-B0BBD900BC2A}" destId="{05678212-27F0-4995-AA6A-010BA9010417}" srcOrd="7" destOrd="0" presId="urn:microsoft.com/office/officeart/2005/8/layout/default"/>
    <dgm:cxn modelId="{12078832-368B-479F-A9F3-F7580D7BEFFE}" type="presParOf" srcId="{9E385B08-EA52-450D-A05A-B0BBD900BC2A}" destId="{D0EB2F4A-A19C-47B8-B648-16948A255FB4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5C3AB4E6-731D-4954-8D8A-7BBBB6AA41A5}" type="doc">
      <dgm:prSet loTypeId="urn:microsoft.com/office/officeart/2005/8/layout/target3" loCatId="relationship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DA27736-CD56-492F-A462-24C1789A652F}">
      <dgm:prSet/>
      <dgm:spPr/>
      <dgm:t>
        <a:bodyPr/>
        <a:lstStyle/>
        <a:p>
          <a:pPr rtl="0"/>
          <a:r>
            <a:rPr lang="ru-RU" smtClean="0"/>
            <a:t>Лица, осваивающие основную образовательную программу в форме самообразования или семейного образования вправе пройти экстерном промежуточную и государственную итоговую аттестацию в организации, осуществляющей образовательную деятельность по соответствующей имеющей государственную аккредитацию образовательной программе. </a:t>
          </a:r>
          <a:endParaRPr lang="ru-RU"/>
        </a:p>
      </dgm:t>
    </dgm:pt>
    <dgm:pt modelId="{4AFEB6F3-87AD-4B85-9644-9CEBB11650CF}" type="parTrans" cxnId="{29E71523-EB80-437D-B519-4DC7E50D9AD1}">
      <dgm:prSet/>
      <dgm:spPr/>
      <dgm:t>
        <a:bodyPr/>
        <a:lstStyle/>
        <a:p>
          <a:endParaRPr lang="ru-RU"/>
        </a:p>
      </dgm:t>
    </dgm:pt>
    <dgm:pt modelId="{2F2587A2-0BC7-4E82-9D1F-42E15AEA9AC1}" type="sibTrans" cxnId="{29E71523-EB80-437D-B519-4DC7E50D9AD1}">
      <dgm:prSet/>
      <dgm:spPr/>
      <dgm:t>
        <a:bodyPr/>
        <a:lstStyle/>
        <a:p>
          <a:endParaRPr lang="ru-RU"/>
        </a:p>
      </dgm:t>
    </dgm:pt>
    <dgm:pt modelId="{BFED8C90-CE4E-4BCA-B22F-E9EBC7557348}">
      <dgm:prSet/>
      <dgm:spPr/>
      <dgm:t>
        <a:bodyPr/>
        <a:lstStyle/>
        <a:p>
          <a:pPr rtl="0"/>
          <a:r>
            <a:rPr lang="ru-RU" smtClean="0"/>
            <a:t>Указанные лица, не имеющие основного общего или среднего общего образования, вправе пройти экстерном промежуточную и государственную итоговую аттестацию бесплатно. </a:t>
          </a:r>
          <a:endParaRPr lang="ru-RU"/>
        </a:p>
      </dgm:t>
    </dgm:pt>
    <dgm:pt modelId="{57F60807-DE6F-49A0-9B1E-39B310E2571F}" type="parTrans" cxnId="{EC4A882C-EBE1-43C7-B76E-8DB11976D2A7}">
      <dgm:prSet/>
      <dgm:spPr/>
      <dgm:t>
        <a:bodyPr/>
        <a:lstStyle/>
        <a:p>
          <a:endParaRPr lang="ru-RU"/>
        </a:p>
      </dgm:t>
    </dgm:pt>
    <dgm:pt modelId="{138655C3-4971-47FF-BDB9-24707CA73C15}" type="sibTrans" cxnId="{EC4A882C-EBE1-43C7-B76E-8DB11976D2A7}">
      <dgm:prSet/>
      <dgm:spPr/>
      <dgm:t>
        <a:bodyPr/>
        <a:lstStyle/>
        <a:p>
          <a:endParaRPr lang="ru-RU"/>
        </a:p>
      </dgm:t>
    </dgm:pt>
    <dgm:pt modelId="{28597F50-22D4-4789-9C91-307A4B2DFBE1}">
      <dgm:prSet/>
      <dgm:spPr/>
      <dgm:t>
        <a:bodyPr/>
        <a:lstStyle/>
        <a:p>
          <a:pPr rtl="0"/>
          <a:r>
            <a:rPr lang="ru-RU" dirty="0" smtClean="0"/>
            <a:t>При прохождении аттестации экстерны пользуются академическими правами обучающихся по соответствующей образовательной программе.</a:t>
          </a:r>
          <a:endParaRPr lang="ru-RU" dirty="0"/>
        </a:p>
      </dgm:t>
    </dgm:pt>
    <dgm:pt modelId="{E0DF8610-5F6B-427C-BFC9-37A6E461D3B1}" type="parTrans" cxnId="{E98C252B-1707-468B-9C13-557092CB5A54}">
      <dgm:prSet/>
      <dgm:spPr/>
      <dgm:t>
        <a:bodyPr/>
        <a:lstStyle/>
        <a:p>
          <a:endParaRPr lang="ru-RU"/>
        </a:p>
      </dgm:t>
    </dgm:pt>
    <dgm:pt modelId="{94933303-96C5-4DA7-A612-DD613C9D8C9E}" type="sibTrans" cxnId="{E98C252B-1707-468B-9C13-557092CB5A54}">
      <dgm:prSet/>
      <dgm:spPr/>
      <dgm:t>
        <a:bodyPr/>
        <a:lstStyle/>
        <a:p>
          <a:endParaRPr lang="ru-RU"/>
        </a:p>
      </dgm:t>
    </dgm:pt>
    <dgm:pt modelId="{06C35B05-817B-4DAB-877F-EF64E1AB8383}" type="pres">
      <dgm:prSet presAssocID="{5C3AB4E6-731D-4954-8D8A-7BBBB6AA41A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DAB165-7032-47BB-90A3-9C34E8ECE22C}" type="pres">
      <dgm:prSet presAssocID="{CDA27736-CD56-492F-A462-24C1789A652F}" presName="circle1" presStyleLbl="node1" presStyleIdx="0" presStyleCnt="3"/>
      <dgm:spPr/>
    </dgm:pt>
    <dgm:pt modelId="{B8AF6A57-06E6-4726-9216-25C5358A2B2A}" type="pres">
      <dgm:prSet presAssocID="{CDA27736-CD56-492F-A462-24C1789A652F}" presName="space" presStyleCnt="0"/>
      <dgm:spPr/>
    </dgm:pt>
    <dgm:pt modelId="{B3F08028-26AF-4AD4-9ABE-C131BD44375E}" type="pres">
      <dgm:prSet presAssocID="{CDA27736-CD56-492F-A462-24C1789A652F}" presName="rect1" presStyleLbl="alignAcc1" presStyleIdx="0" presStyleCnt="3"/>
      <dgm:spPr/>
      <dgm:t>
        <a:bodyPr/>
        <a:lstStyle/>
        <a:p>
          <a:endParaRPr lang="ru-RU"/>
        </a:p>
      </dgm:t>
    </dgm:pt>
    <dgm:pt modelId="{E856FC0D-E6F9-47B7-9149-1A4D6D7EC05D}" type="pres">
      <dgm:prSet presAssocID="{BFED8C90-CE4E-4BCA-B22F-E9EBC7557348}" presName="vertSpace2" presStyleLbl="node1" presStyleIdx="0" presStyleCnt="3"/>
      <dgm:spPr/>
    </dgm:pt>
    <dgm:pt modelId="{6BD3B774-77F4-4F05-B4C2-1689F6379B59}" type="pres">
      <dgm:prSet presAssocID="{BFED8C90-CE4E-4BCA-B22F-E9EBC7557348}" presName="circle2" presStyleLbl="node1" presStyleIdx="1" presStyleCnt="3"/>
      <dgm:spPr/>
    </dgm:pt>
    <dgm:pt modelId="{AC8F80A6-E375-4B15-8962-C391F0ACA19F}" type="pres">
      <dgm:prSet presAssocID="{BFED8C90-CE4E-4BCA-B22F-E9EBC7557348}" presName="rect2" presStyleLbl="alignAcc1" presStyleIdx="1" presStyleCnt="3"/>
      <dgm:spPr/>
      <dgm:t>
        <a:bodyPr/>
        <a:lstStyle/>
        <a:p>
          <a:endParaRPr lang="ru-RU"/>
        </a:p>
      </dgm:t>
    </dgm:pt>
    <dgm:pt modelId="{57567130-6A87-4BD6-95B5-C547E633ABB0}" type="pres">
      <dgm:prSet presAssocID="{28597F50-22D4-4789-9C91-307A4B2DFBE1}" presName="vertSpace3" presStyleLbl="node1" presStyleIdx="1" presStyleCnt="3"/>
      <dgm:spPr/>
    </dgm:pt>
    <dgm:pt modelId="{32BB3A0F-0B10-4EFF-86AA-2B4937E51383}" type="pres">
      <dgm:prSet presAssocID="{28597F50-22D4-4789-9C91-307A4B2DFBE1}" presName="circle3" presStyleLbl="node1" presStyleIdx="2" presStyleCnt="3"/>
      <dgm:spPr/>
    </dgm:pt>
    <dgm:pt modelId="{56DB7035-F920-42A3-B9F6-545CD7A379EE}" type="pres">
      <dgm:prSet presAssocID="{28597F50-22D4-4789-9C91-307A4B2DFBE1}" presName="rect3" presStyleLbl="alignAcc1" presStyleIdx="2" presStyleCnt="3"/>
      <dgm:spPr/>
      <dgm:t>
        <a:bodyPr/>
        <a:lstStyle/>
        <a:p>
          <a:endParaRPr lang="ru-RU"/>
        </a:p>
      </dgm:t>
    </dgm:pt>
    <dgm:pt modelId="{AC23A8FC-B0F4-4A1D-94B7-BD86332DAD13}" type="pres">
      <dgm:prSet presAssocID="{CDA27736-CD56-492F-A462-24C1789A652F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1018D7-4DF9-40AF-B2B9-4CD6E10284E1}" type="pres">
      <dgm:prSet presAssocID="{BFED8C90-CE4E-4BCA-B22F-E9EBC7557348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276F92-C681-447B-BF5D-34AC2CD3D1E1}" type="pres">
      <dgm:prSet presAssocID="{28597F50-22D4-4789-9C91-307A4B2DFBE1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E71523-EB80-437D-B519-4DC7E50D9AD1}" srcId="{5C3AB4E6-731D-4954-8D8A-7BBBB6AA41A5}" destId="{CDA27736-CD56-492F-A462-24C1789A652F}" srcOrd="0" destOrd="0" parTransId="{4AFEB6F3-87AD-4B85-9644-9CEBB11650CF}" sibTransId="{2F2587A2-0BC7-4E82-9D1F-42E15AEA9AC1}"/>
    <dgm:cxn modelId="{845542EB-44B4-44CE-BDFC-CCC3813E2481}" type="presOf" srcId="{28597F50-22D4-4789-9C91-307A4B2DFBE1}" destId="{56DB7035-F920-42A3-B9F6-545CD7A379EE}" srcOrd="0" destOrd="0" presId="urn:microsoft.com/office/officeart/2005/8/layout/target3"/>
    <dgm:cxn modelId="{98D0D720-CBFF-4DC7-ABFB-B5D6FD5D9D46}" type="presOf" srcId="{BFED8C90-CE4E-4BCA-B22F-E9EBC7557348}" destId="{AC8F80A6-E375-4B15-8962-C391F0ACA19F}" srcOrd="0" destOrd="0" presId="urn:microsoft.com/office/officeart/2005/8/layout/target3"/>
    <dgm:cxn modelId="{462EA5C7-914D-4D24-870B-E028B0F11708}" type="presOf" srcId="{BFED8C90-CE4E-4BCA-B22F-E9EBC7557348}" destId="{D91018D7-4DF9-40AF-B2B9-4CD6E10284E1}" srcOrd="1" destOrd="0" presId="urn:microsoft.com/office/officeart/2005/8/layout/target3"/>
    <dgm:cxn modelId="{62B14BD1-7FAC-46A3-B80A-393814B044CC}" type="presOf" srcId="{CDA27736-CD56-492F-A462-24C1789A652F}" destId="{B3F08028-26AF-4AD4-9ABE-C131BD44375E}" srcOrd="0" destOrd="0" presId="urn:microsoft.com/office/officeart/2005/8/layout/target3"/>
    <dgm:cxn modelId="{E98C252B-1707-468B-9C13-557092CB5A54}" srcId="{5C3AB4E6-731D-4954-8D8A-7BBBB6AA41A5}" destId="{28597F50-22D4-4789-9C91-307A4B2DFBE1}" srcOrd="2" destOrd="0" parTransId="{E0DF8610-5F6B-427C-BFC9-37A6E461D3B1}" sibTransId="{94933303-96C5-4DA7-A612-DD613C9D8C9E}"/>
    <dgm:cxn modelId="{EC4A882C-EBE1-43C7-B76E-8DB11976D2A7}" srcId="{5C3AB4E6-731D-4954-8D8A-7BBBB6AA41A5}" destId="{BFED8C90-CE4E-4BCA-B22F-E9EBC7557348}" srcOrd="1" destOrd="0" parTransId="{57F60807-DE6F-49A0-9B1E-39B310E2571F}" sibTransId="{138655C3-4971-47FF-BDB9-24707CA73C15}"/>
    <dgm:cxn modelId="{0CA2D1E1-D378-498C-9725-E131A45CD5E3}" type="presOf" srcId="{28597F50-22D4-4789-9C91-307A4B2DFBE1}" destId="{59276F92-C681-447B-BF5D-34AC2CD3D1E1}" srcOrd="1" destOrd="0" presId="urn:microsoft.com/office/officeart/2005/8/layout/target3"/>
    <dgm:cxn modelId="{DB6D55F7-9C95-4353-9992-8F14AB66FF35}" type="presOf" srcId="{5C3AB4E6-731D-4954-8D8A-7BBBB6AA41A5}" destId="{06C35B05-817B-4DAB-877F-EF64E1AB8383}" srcOrd="0" destOrd="0" presId="urn:microsoft.com/office/officeart/2005/8/layout/target3"/>
    <dgm:cxn modelId="{EA48B2B3-FC3F-4AC1-97C7-2032994063DA}" type="presOf" srcId="{CDA27736-CD56-492F-A462-24C1789A652F}" destId="{AC23A8FC-B0F4-4A1D-94B7-BD86332DAD13}" srcOrd="1" destOrd="0" presId="urn:microsoft.com/office/officeart/2005/8/layout/target3"/>
    <dgm:cxn modelId="{F185BB19-5941-487E-932A-E6D3651EBCD2}" type="presParOf" srcId="{06C35B05-817B-4DAB-877F-EF64E1AB8383}" destId="{29DAB165-7032-47BB-90A3-9C34E8ECE22C}" srcOrd="0" destOrd="0" presId="urn:microsoft.com/office/officeart/2005/8/layout/target3"/>
    <dgm:cxn modelId="{7E1474B0-7622-40D7-BF22-23720875B82E}" type="presParOf" srcId="{06C35B05-817B-4DAB-877F-EF64E1AB8383}" destId="{B8AF6A57-06E6-4726-9216-25C5358A2B2A}" srcOrd="1" destOrd="0" presId="urn:microsoft.com/office/officeart/2005/8/layout/target3"/>
    <dgm:cxn modelId="{CEC2C8CF-7B14-45B9-A37A-5364346B3FCB}" type="presParOf" srcId="{06C35B05-817B-4DAB-877F-EF64E1AB8383}" destId="{B3F08028-26AF-4AD4-9ABE-C131BD44375E}" srcOrd="2" destOrd="0" presId="urn:microsoft.com/office/officeart/2005/8/layout/target3"/>
    <dgm:cxn modelId="{D520F4C1-D7CC-4204-B56B-E952F3FA756C}" type="presParOf" srcId="{06C35B05-817B-4DAB-877F-EF64E1AB8383}" destId="{E856FC0D-E6F9-47B7-9149-1A4D6D7EC05D}" srcOrd="3" destOrd="0" presId="urn:microsoft.com/office/officeart/2005/8/layout/target3"/>
    <dgm:cxn modelId="{58C33B8E-AA6C-49A6-BDF9-FCA4DEE63AB6}" type="presParOf" srcId="{06C35B05-817B-4DAB-877F-EF64E1AB8383}" destId="{6BD3B774-77F4-4F05-B4C2-1689F6379B59}" srcOrd="4" destOrd="0" presId="urn:microsoft.com/office/officeart/2005/8/layout/target3"/>
    <dgm:cxn modelId="{E42C2B40-710E-4B59-9201-9BE9E93A54C3}" type="presParOf" srcId="{06C35B05-817B-4DAB-877F-EF64E1AB8383}" destId="{AC8F80A6-E375-4B15-8962-C391F0ACA19F}" srcOrd="5" destOrd="0" presId="urn:microsoft.com/office/officeart/2005/8/layout/target3"/>
    <dgm:cxn modelId="{F2528E88-87D5-458C-A688-AD10C310CB0C}" type="presParOf" srcId="{06C35B05-817B-4DAB-877F-EF64E1AB8383}" destId="{57567130-6A87-4BD6-95B5-C547E633ABB0}" srcOrd="6" destOrd="0" presId="urn:microsoft.com/office/officeart/2005/8/layout/target3"/>
    <dgm:cxn modelId="{86CBA27E-4790-4011-9363-2AF59D87A9CB}" type="presParOf" srcId="{06C35B05-817B-4DAB-877F-EF64E1AB8383}" destId="{32BB3A0F-0B10-4EFF-86AA-2B4937E51383}" srcOrd="7" destOrd="0" presId="urn:microsoft.com/office/officeart/2005/8/layout/target3"/>
    <dgm:cxn modelId="{337DBABA-2ABA-4662-8FEE-AAD887D7377B}" type="presParOf" srcId="{06C35B05-817B-4DAB-877F-EF64E1AB8383}" destId="{56DB7035-F920-42A3-B9F6-545CD7A379EE}" srcOrd="8" destOrd="0" presId="urn:microsoft.com/office/officeart/2005/8/layout/target3"/>
    <dgm:cxn modelId="{85B35919-5DEE-45DB-A4D6-B49E9599B808}" type="presParOf" srcId="{06C35B05-817B-4DAB-877F-EF64E1AB8383}" destId="{AC23A8FC-B0F4-4A1D-94B7-BD86332DAD13}" srcOrd="9" destOrd="0" presId="urn:microsoft.com/office/officeart/2005/8/layout/target3"/>
    <dgm:cxn modelId="{379A6074-9F28-4EED-B1AE-00AB1656D23C}" type="presParOf" srcId="{06C35B05-817B-4DAB-877F-EF64E1AB8383}" destId="{D91018D7-4DF9-40AF-B2B9-4CD6E10284E1}" srcOrd="10" destOrd="0" presId="urn:microsoft.com/office/officeart/2005/8/layout/target3"/>
    <dgm:cxn modelId="{0AA6BA99-B48A-4071-AC13-B36DCC34CF38}" type="presParOf" srcId="{06C35B05-817B-4DAB-877F-EF64E1AB8383}" destId="{59276F92-C681-447B-BF5D-34AC2CD3D1E1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BEE3DA5C-5169-46B7-B50C-B7485D9FE562}" type="doc">
      <dgm:prSet loTypeId="urn:microsoft.com/office/officeart/2005/8/layout/target3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76E7CE-16F2-4A23-86A2-69D287481B31}">
      <dgm:prSet custT="1"/>
      <dgm:spPr/>
      <dgm:t>
        <a:bodyPr/>
        <a:lstStyle/>
        <a:p>
          <a:pPr rtl="0"/>
          <a:r>
            <a:rPr lang="ru-RU" sz="1600" dirty="0" smtClean="0"/>
            <a:t>4. Обучающиеся имеют право на посещение по своему выбору мероприятий, которые проводятся в организации, осуществляющей образовательную деятельность, и не предусмотрены учебным планом, в порядке, установленном локальными нормативными актами. </a:t>
          </a:r>
          <a:endParaRPr lang="ru-RU" sz="1600" dirty="0"/>
        </a:p>
      </dgm:t>
    </dgm:pt>
    <dgm:pt modelId="{B2AC5076-111E-44B6-BCB6-E9CD002BC7C2}" type="parTrans" cxnId="{359EC402-61B8-4489-AC2C-15DF30E45603}">
      <dgm:prSet/>
      <dgm:spPr/>
      <dgm:t>
        <a:bodyPr/>
        <a:lstStyle/>
        <a:p>
          <a:endParaRPr lang="ru-RU"/>
        </a:p>
      </dgm:t>
    </dgm:pt>
    <dgm:pt modelId="{388D2CED-35EC-4C2A-B815-8D0E5371CBBD}" type="sibTrans" cxnId="{359EC402-61B8-4489-AC2C-15DF30E45603}">
      <dgm:prSet/>
      <dgm:spPr/>
      <dgm:t>
        <a:bodyPr/>
        <a:lstStyle/>
        <a:p>
          <a:endParaRPr lang="ru-RU"/>
        </a:p>
      </dgm:t>
    </dgm:pt>
    <dgm:pt modelId="{7C0B6101-F25C-4790-8535-8D4FC860E549}">
      <dgm:prSet custT="1"/>
      <dgm:spPr/>
      <dgm:t>
        <a:bodyPr/>
        <a:lstStyle/>
        <a:p>
          <a:pPr rtl="0"/>
          <a:r>
            <a:rPr lang="ru-RU" sz="1600" dirty="0" smtClean="0"/>
            <a:t>Привлечение обучающихся к труду, не предусмотренному образовательной программой, осуществляется в соответствии с требованиями </a:t>
          </a:r>
          <a:r>
            <a:rPr lang="ru-RU" sz="1600" b="0" dirty="0" smtClean="0">
              <a:hlinkClick xmlns:r="http://schemas.openxmlformats.org/officeDocument/2006/relationships" r:id="rId1"/>
            </a:rPr>
            <a:t>трудового законодательства</a:t>
          </a:r>
          <a:r>
            <a:rPr lang="ru-RU" sz="1600" dirty="0" smtClean="0"/>
            <a:t>.</a:t>
          </a:r>
          <a:endParaRPr lang="ru-RU" sz="1600" dirty="0"/>
        </a:p>
      </dgm:t>
    </dgm:pt>
    <dgm:pt modelId="{1DDE0FAD-EB55-4D14-A57E-C2E1B4ECC817}" type="parTrans" cxnId="{2642548A-4F20-44F0-8FFE-65F17932A93F}">
      <dgm:prSet/>
      <dgm:spPr/>
      <dgm:t>
        <a:bodyPr/>
        <a:lstStyle/>
        <a:p>
          <a:endParaRPr lang="ru-RU"/>
        </a:p>
      </dgm:t>
    </dgm:pt>
    <dgm:pt modelId="{EA8AD57F-9475-4CF1-9DFD-58613BFD76FA}" type="sibTrans" cxnId="{2642548A-4F20-44F0-8FFE-65F17932A93F}">
      <dgm:prSet/>
      <dgm:spPr/>
      <dgm:t>
        <a:bodyPr/>
        <a:lstStyle/>
        <a:p>
          <a:endParaRPr lang="ru-RU"/>
        </a:p>
      </dgm:t>
    </dgm:pt>
    <dgm:pt modelId="{E74EC05F-7381-4BD1-9A4C-DD79FC239FE1}" type="pres">
      <dgm:prSet presAssocID="{BEE3DA5C-5169-46B7-B50C-B7485D9FE56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7D8922-BFA8-42D6-84E5-6892E38DE507}" type="pres">
      <dgm:prSet presAssocID="{6A76E7CE-16F2-4A23-86A2-69D287481B31}" presName="circle1" presStyleLbl="node1" presStyleIdx="0" presStyleCnt="2"/>
      <dgm:spPr/>
    </dgm:pt>
    <dgm:pt modelId="{6D171855-4114-4001-9388-E0507B1B00F9}" type="pres">
      <dgm:prSet presAssocID="{6A76E7CE-16F2-4A23-86A2-69D287481B31}" presName="space" presStyleCnt="0"/>
      <dgm:spPr/>
    </dgm:pt>
    <dgm:pt modelId="{8880D3ED-231F-4494-A8BA-F80E72EAEF89}" type="pres">
      <dgm:prSet presAssocID="{6A76E7CE-16F2-4A23-86A2-69D287481B31}" presName="rect1" presStyleLbl="alignAcc1" presStyleIdx="0" presStyleCnt="2"/>
      <dgm:spPr/>
      <dgm:t>
        <a:bodyPr/>
        <a:lstStyle/>
        <a:p>
          <a:endParaRPr lang="ru-RU"/>
        </a:p>
      </dgm:t>
    </dgm:pt>
    <dgm:pt modelId="{69A10C03-A249-4374-8CC0-D504F6C17AA5}" type="pres">
      <dgm:prSet presAssocID="{7C0B6101-F25C-4790-8535-8D4FC860E549}" presName="vertSpace2" presStyleLbl="node1" presStyleIdx="0" presStyleCnt="2"/>
      <dgm:spPr/>
    </dgm:pt>
    <dgm:pt modelId="{1B0B4917-0B3C-42EE-9FD7-8C896916EBFE}" type="pres">
      <dgm:prSet presAssocID="{7C0B6101-F25C-4790-8535-8D4FC860E549}" presName="circle2" presStyleLbl="node1" presStyleIdx="1" presStyleCnt="2"/>
      <dgm:spPr/>
    </dgm:pt>
    <dgm:pt modelId="{1918F891-E9F8-4D09-BEC1-E978FF33ED36}" type="pres">
      <dgm:prSet presAssocID="{7C0B6101-F25C-4790-8535-8D4FC860E549}" presName="rect2" presStyleLbl="alignAcc1" presStyleIdx="1" presStyleCnt="2"/>
      <dgm:spPr/>
      <dgm:t>
        <a:bodyPr/>
        <a:lstStyle/>
        <a:p>
          <a:endParaRPr lang="ru-RU"/>
        </a:p>
      </dgm:t>
    </dgm:pt>
    <dgm:pt modelId="{0E9369E5-A325-4C60-8190-E926ED503553}" type="pres">
      <dgm:prSet presAssocID="{6A76E7CE-16F2-4A23-86A2-69D287481B31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DA95E7-7A3F-4111-8C83-74CF28ED388B}" type="pres">
      <dgm:prSet presAssocID="{7C0B6101-F25C-4790-8535-8D4FC860E549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59EC402-61B8-4489-AC2C-15DF30E45603}" srcId="{BEE3DA5C-5169-46B7-B50C-B7485D9FE562}" destId="{6A76E7CE-16F2-4A23-86A2-69D287481B31}" srcOrd="0" destOrd="0" parTransId="{B2AC5076-111E-44B6-BCB6-E9CD002BC7C2}" sibTransId="{388D2CED-35EC-4C2A-B815-8D0E5371CBBD}"/>
    <dgm:cxn modelId="{2642548A-4F20-44F0-8FFE-65F17932A93F}" srcId="{BEE3DA5C-5169-46B7-B50C-B7485D9FE562}" destId="{7C0B6101-F25C-4790-8535-8D4FC860E549}" srcOrd="1" destOrd="0" parTransId="{1DDE0FAD-EB55-4D14-A57E-C2E1B4ECC817}" sibTransId="{EA8AD57F-9475-4CF1-9DFD-58613BFD76FA}"/>
    <dgm:cxn modelId="{7675BAB9-FA3D-45CA-86C2-23C58E175128}" type="presOf" srcId="{7C0B6101-F25C-4790-8535-8D4FC860E549}" destId="{1918F891-E9F8-4D09-BEC1-E978FF33ED36}" srcOrd="0" destOrd="0" presId="urn:microsoft.com/office/officeart/2005/8/layout/target3"/>
    <dgm:cxn modelId="{21FDBBB1-2B5C-4CD4-89CB-492F743EF494}" type="presOf" srcId="{6A76E7CE-16F2-4A23-86A2-69D287481B31}" destId="{8880D3ED-231F-4494-A8BA-F80E72EAEF89}" srcOrd="0" destOrd="0" presId="urn:microsoft.com/office/officeart/2005/8/layout/target3"/>
    <dgm:cxn modelId="{7E4C4B7C-AA7B-40A3-B6FE-6322EBA655C7}" type="presOf" srcId="{BEE3DA5C-5169-46B7-B50C-B7485D9FE562}" destId="{E74EC05F-7381-4BD1-9A4C-DD79FC239FE1}" srcOrd="0" destOrd="0" presId="urn:microsoft.com/office/officeart/2005/8/layout/target3"/>
    <dgm:cxn modelId="{B3D35215-4835-4C63-BCC8-3A6C83744995}" type="presOf" srcId="{7C0B6101-F25C-4790-8535-8D4FC860E549}" destId="{DFDA95E7-7A3F-4111-8C83-74CF28ED388B}" srcOrd="1" destOrd="0" presId="urn:microsoft.com/office/officeart/2005/8/layout/target3"/>
    <dgm:cxn modelId="{1F355088-71DE-47EC-8296-250B1E570ECA}" type="presOf" srcId="{6A76E7CE-16F2-4A23-86A2-69D287481B31}" destId="{0E9369E5-A325-4C60-8190-E926ED503553}" srcOrd="1" destOrd="0" presId="urn:microsoft.com/office/officeart/2005/8/layout/target3"/>
    <dgm:cxn modelId="{24E81637-8D2A-430A-B6B2-134909D3C511}" type="presParOf" srcId="{E74EC05F-7381-4BD1-9A4C-DD79FC239FE1}" destId="{7A7D8922-BFA8-42D6-84E5-6892E38DE507}" srcOrd="0" destOrd="0" presId="urn:microsoft.com/office/officeart/2005/8/layout/target3"/>
    <dgm:cxn modelId="{24FC250B-8582-4DB4-98C6-6B9D40F6A365}" type="presParOf" srcId="{E74EC05F-7381-4BD1-9A4C-DD79FC239FE1}" destId="{6D171855-4114-4001-9388-E0507B1B00F9}" srcOrd="1" destOrd="0" presId="urn:microsoft.com/office/officeart/2005/8/layout/target3"/>
    <dgm:cxn modelId="{692AA916-88D2-4C66-AE6B-06AA27B29147}" type="presParOf" srcId="{E74EC05F-7381-4BD1-9A4C-DD79FC239FE1}" destId="{8880D3ED-231F-4494-A8BA-F80E72EAEF89}" srcOrd="2" destOrd="0" presId="urn:microsoft.com/office/officeart/2005/8/layout/target3"/>
    <dgm:cxn modelId="{1D6523D2-675D-48A2-A07F-D5C2B79C7BCC}" type="presParOf" srcId="{E74EC05F-7381-4BD1-9A4C-DD79FC239FE1}" destId="{69A10C03-A249-4374-8CC0-D504F6C17AA5}" srcOrd="3" destOrd="0" presId="urn:microsoft.com/office/officeart/2005/8/layout/target3"/>
    <dgm:cxn modelId="{2DF07AF5-1C33-40A2-971D-6A6AF7C54303}" type="presParOf" srcId="{E74EC05F-7381-4BD1-9A4C-DD79FC239FE1}" destId="{1B0B4917-0B3C-42EE-9FD7-8C896916EBFE}" srcOrd="4" destOrd="0" presId="urn:microsoft.com/office/officeart/2005/8/layout/target3"/>
    <dgm:cxn modelId="{2236C218-F540-49F4-BF33-3AB9E2F57D8A}" type="presParOf" srcId="{E74EC05F-7381-4BD1-9A4C-DD79FC239FE1}" destId="{1918F891-E9F8-4D09-BEC1-E978FF33ED36}" srcOrd="5" destOrd="0" presId="urn:microsoft.com/office/officeart/2005/8/layout/target3"/>
    <dgm:cxn modelId="{9E9B91DD-841E-4C60-BCE7-1BA172D694F9}" type="presParOf" srcId="{E74EC05F-7381-4BD1-9A4C-DD79FC239FE1}" destId="{0E9369E5-A325-4C60-8190-E926ED503553}" srcOrd="6" destOrd="0" presId="urn:microsoft.com/office/officeart/2005/8/layout/target3"/>
    <dgm:cxn modelId="{7E52765D-BD01-493F-8EAA-E609AADD08DC}" type="presParOf" srcId="{E74EC05F-7381-4BD1-9A4C-DD79FC239FE1}" destId="{DFDA95E7-7A3F-4111-8C83-74CF28ED388B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CDCAEC3A-D88A-4D90-94D4-575732CF47BB}" type="doc">
      <dgm:prSet loTypeId="urn:microsoft.com/office/officeart/2005/8/layout/target3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F2C656-DB6C-4342-8117-A2D0CBD63A1A}">
      <dgm:prSet custT="1"/>
      <dgm:spPr/>
      <dgm:t>
        <a:bodyPr/>
        <a:lstStyle/>
        <a:p>
          <a:pPr rtl="0"/>
          <a:r>
            <a:rPr lang="ru-RU" sz="1600" dirty="0" smtClean="0"/>
            <a:t>10. Лицам, завершившим освоение образовательных программ среднего общего образования, успешно прошедшим государственную итоговую аттестацию, при наличии итоговых оценок успеваемости "отлично" по всем учебным предметам, </a:t>
          </a:r>
          <a:r>
            <a:rPr lang="ru-RU" sz="1600" dirty="0" err="1" smtClean="0"/>
            <a:t>изучавшимся</a:t>
          </a:r>
          <a:r>
            <a:rPr lang="ru-RU" sz="1600" dirty="0" smtClean="0"/>
            <a:t> в соответствии с учебным планом, образовательная организация одновременно с выдачей соответствующего документа об образовании вручает медаль "За особые успехи в учении" I степени, а при наличии итоговых оценок успеваемости "отлично" и не более двух итоговых оценок успеваемости "хорошо" по всем учебным предметам, </a:t>
          </a:r>
          <a:r>
            <a:rPr lang="ru-RU" sz="1600" dirty="0" err="1" smtClean="0"/>
            <a:t>изучавшимся</a:t>
          </a:r>
          <a:r>
            <a:rPr lang="ru-RU" sz="1600" dirty="0" smtClean="0"/>
            <a:t> в соответствии с учебным планом, - медаль "За особые успехи в учении" II степени. </a:t>
          </a:r>
          <a:endParaRPr lang="ru-RU" sz="1600" dirty="0"/>
        </a:p>
      </dgm:t>
    </dgm:pt>
    <dgm:pt modelId="{20488D41-D297-4FDE-95DA-D058965A9F1B}" type="parTrans" cxnId="{1926A362-17C3-495B-8D48-1FE0C09CC483}">
      <dgm:prSet/>
      <dgm:spPr/>
      <dgm:t>
        <a:bodyPr/>
        <a:lstStyle/>
        <a:p>
          <a:endParaRPr lang="ru-RU"/>
        </a:p>
      </dgm:t>
    </dgm:pt>
    <dgm:pt modelId="{D8063749-9A70-42FF-96BA-F63452425C4C}" type="sibTrans" cxnId="{1926A362-17C3-495B-8D48-1FE0C09CC483}">
      <dgm:prSet/>
      <dgm:spPr/>
      <dgm:t>
        <a:bodyPr/>
        <a:lstStyle/>
        <a:p>
          <a:endParaRPr lang="ru-RU"/>
        </a:p>
      </dgm:t>
    </dgm:pt>
    <dgm:pt modelId="{80EDDE7F-D146-4747-B600-8787F5767980}" type="pres">
      <dgm:prSet presAssocID="{CDCAEC3A-D88A-4D90-94D4-575732CF47B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B347DD-04F7-4609-9962-593CD2EB1724}" type="pres">
      <dgm:prSet presAssocID="{71F2C656-DB6C-4342-8117-A2D0CBD63A1A}" presName="circle1" presStyleLbl="node1" presStyleIdx="0" presStyleCnt="1"/>
      <dgm:spPr/>
    </dgm:pt>
    <dgm:pt modelId="{2E17DD63-AEDC-4E6F-A825-390146E57FE1}" type="pres">
      <dgm:prSet presAssocID="{71F2C656-DB6C-4342-8117-A2D0CBD63A1A}" presName="space" presStyleCnt="0"/>
      <dgm:spPr/>
    </dgm:pt>
    <dgm:pt modelId="{A2CB09D1-F158-492D-A77F-B51D80EEB6CB}" type="pres">
      <dgm:prSet presAssocID="{71F2C656-DB6C-4342-8117-A2D0CBD63A1A}" presName="rect1" presStyleLbl="alignAcc1" presStyleIdx="0" presStyleCnt="1"/>
      <dgm:spPr/>
      <dgm:t>
        <a:bodyPr/>
        <a:lstStyle/>
        <a:p>
          <a:endParaRPr lang="ru-RU"/>
        </a:p>
      </dgm:t>
    </dgm:pt>
    <dgm:pt modelId="{3A4A28B0-AFBA-4C70-905B-C6EEE24F9889}" type="pres">
      <dgm:prSet presAssocID="{71F2C656-DB6C-4342-8117-A2D0CBD63A1A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26A362-17C3-495B-8D48-1FE0C09CC483}" srcId="{CDCAEC3A-D88A-4D90-94D4-575732CF47BB}" destId="{71F2C656-DB6C-4342-8117-A2D0CBD63A1A}" srcOrd="0" destOrd="0" parTransId="{20488D41-D297-4FDE-95DA-D058965A9F1B}" sibTransId="{D8063749-9A70-42FF-96BA-F63452425C4C}"/>
    <dgm:cxn modelId="{864098DB-1D05-4943-935E-D749E12ACBA0}" type="presOf" srcId="{71F2C656-DB6C-4342-8117-A2D0CBD63A1A}" destId="{3A4A28B0-AFBA-4C70-905B-C6EEE24F9889}" srcOrd="1" destOrd="0" presId="urn:microsoft.com/office/officeart/2005/8/layout/target3"/>
    <dgm:cxn modelId="{61D33C56-0CFD-4FDB-BD79-B5077C416E2D}" type="presOf" srcId="{CDCAEC3A-D88A-4D90-94D4-575732CF47BB}" destId="{80EDDE7F-D146-4747-B600-8787F5767980}" srcOrd="0" destOrd="0" presId="urn:microsoft.com/office/officeart/2005/8/layout/target3"/>
    <dgm:cxn modelId="{EA38055F-F772-49C5-BF0C-BF0D68A323E0}" type="presOf" srcId="{71F2C656-DB6C-4342-8117-A2D0CBD63A1A}" destId="{A2CB09D1-F158-492D-A77F-B51D80EEB6CB}" srcOrd="0" destOrd="0" presId="urn:microsoft.com/office/officeart/2005/8/layout/target3"/>
    <dgm:cxn modelId="{9EC50903-3CAF-42D5-85B2-448CF0D8B665}" type="presParOf" srcId="{80EDDE7F-D146-4747-B600-8787F5767980}" destId="{46B347DD-04F7-4609-9962-593CD2EB1724}" srcOrd="0" destOrd="0" presId="urn:microsoft.com/office/officeart/2005/8/layout/target3"/>
    <dgm:cxn modelId="{7EDEB5B0-6CFB-4035-95B8-8A6DEEEA57D2}" type="presParOf" srcId="{80EDDE7F-D146-4747-B600-8787F5767980}" destId="{2E17DD63-AEDC-4E6F-A825-390146E57FE1}" srcOrd="1" destOrd="0" presId="urn:microsoft.com/office/officeart/2005/8/layout/target3"/>
    <dgm:cxn modelId="{60EE57AC-80D2-418B-A0A3-24F79E2B4736}" type="presParOf" srcId="{80EDDE7F-D146-4747-B600-8787F5767980}" destId="{A2CB09D1-F158-492D-A77F-B51D80EEB6CB}" srcOrd="2" destOrd="0" presId="urn:microsoft.com/office/officeart/2005/8/layout/target3"/>
    <dgm:cxn modelId="{BC7DEA67-0807-48FD-A6D1-86849D21EDAE}" type="presParOf" srcId="{80EDDE7F-D146-4747-B600-8787F5767980}" destId="{3A4A28B0-AFBA-4C70-905B-C6EEE24F9889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428D5F04-207A-4ADE-A074-C827E9AADF8D}" type="doc">
      <dgm:prSet loTypeId="urn:microsoft.com/office/officeart/2005/8/layout/vList2" loCatId="list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279AE09B-9C43-4D53-BD33-D93BCFD9A219}">
      <dgm:prSet custT="1"/>
      <dgm:spPr/>
      <dgm:t>
        <a:bodyPr/>
        <a:lstStyle/>
        <a:p>
          <a:pPr rtl="0"/>
          <a:r>
            <a:rPr lang="ru-RU" sz="1400" dirty="0" smtClean="0"/>
            <a:t>1) добросовестно осваивать образовательную программу, выполнять индивидуальный учебный план, посещать предусмотренные учебным планом или индивидуальным учебным планом учебные занятия, осуществлять </a:t>
          </a:r>
          <a:r>
            <a:rPr lang="ru-RU" sz="1400" u="sng" dirty="0" smtClean="0"/>
            <a:t>самостоятельную </a:t>
          </a:r>
          <a:r>
            <a:rPr lang="ru-RU" sz="1400" dirty="0" smtClean="0"/>
            <a:t>подготовку к занятиям, выполнять задания, данные педагогическими работниками в рамках образовательной программы;</a:t>
          </a:r>
          <a:endParaRPr lang="ru-RU" sz="1400" dirty="0"/>
        </a:p>
      </dgm:t>
    </dgm:pt>
    <dgm:pt modelId="{C89A467C-047E-4423-BF8A-0FCADAA1D3F5}" type="parTrans" cxnId="{2A179A64-E8E1-4578-B919-EE24176CB8FD}">
      <dgm:prSet/>
      <dgm:spPr/>
      <dgm:t>
        <a:bodyPr/>
        <a:lstStyle/>
        <a:p>
          <a:endParaRPr lang="ru-RU"/>
        </a:p>
      </dgm:t>
    </dgm:pt>
    <dgm:pt modelId="{74840C59-9EED-4EB4-8F2A-C9DE5E524C24}" type="sibTrans" cxnId="{2A179A64-E8E1-4578-B919-EE24176CB8FD}">
      <dgm:prSet/>
      <dgm:spPr/>
      <dgm:t>
        <a:bodyPr/>
        <a:lstStyle/>
        <a:p>
          <a:endParaRPr lang="ru-RU"/>
        </a:p>
      </dgm:t>
    </dgm:pt>
    <dgm:pt modelId="{2A25B3B4-A1A2-4BE0-9343-13ED01368AD8}">
      <dgm:prSet custT="1"/>
      <dgm:spPr/>
      <dgm:t>
        <a:bodyPr/>
        <a:lstStyle/>
        <a:p>
          <a:pPr rtl="0"/>
          <a:r>
            <a:rPr lang="ru-RU" sz="1400" dirty="0" smtClean="0"/>
            <a:t>2) выполнять требования устава организации, осуществляющей образовательную деятельность, правил внутреннего распорядка, правил проживания в общежитиях и интернатах и иных локальных нормативных актов по вопросам организации и осуществления образовательной деятельности;</a:t>
          </a:r>
          <a:endParaRPr lang="ru-RU" sz="1400" dirty="0"/>
        </a:p>
      </dgm:t>
    </dgm:pt>
    <dgm:pt modelId="{56EC742B-BA4A-4993-B295-F870124EE9A7}" type="parTrans" cxnId="{EBEB638F-6FCC-460E-B22C-EAF833748957}">
      <dgm:prSet/>
      <dgm:spPr/>
      <dgm:t>
        <a:bodyPr/>
        <a:lstStyle/>
        <a:p>
          <a:endParaRPr lang="ru-RU"/>
        </a:p>
      </dgm:t>
    </dgm:pt>
    <dgm:pt modelId="{E43B4A82-A331-4559-9D4E-62AA8B007421}" type="sibTrans" cxnId="{EBEB638F-6FCC-460E-B22C-EAF833748957}">
      <dgm:prSet/>
      <dgm:spPr/>
      <dgm:t>
        <a:bodyPr/>
        <a:lstStyle/>
        <a:p>
          <a:endParaRPr lang="ru-RU"/>
        </a:p>
      </dgm:t>
    </dgm:pt>
    <dgm:pt modelId="{745E460D-172F-4700-9AD2-8386F50084E8}">
      <dgm:prSet custT="1"/>
      <dgm:spPr>
        <a:solidFill>
          <a:schemeClr val="tx2"/>
        </a:solidFill>
      </dgm:spPr>
      <dgm:t>
        <a:bodyPr/>
        <a:lstStyle/>
        <a:p>
          <a:pPr rtl="0"/>
          <a:r>
            <a:rPr lang="ru-RU" sz="1400" dirty="0" smtClean="0"/>
            <a:t>4) уважать честь и достоинство других обучающихся и работников организации, осуществляющей образовательную деятельность, не создавать препятствий для получения образования другими обучающимися;</a:t>
          </a:r>
          <a:endParaRPr lang="ru-RU" sz="1400" dirty="0"/>
        </a:p>
      </dgm:t>
    </dgm:pt>
    <dgm:pt modelId="{E4279EBA-6DE8-44FE-949A-30B4D9BE34B2}" type="parTrans" cxnId="{1685003C-328B-46F6-9196-F1E318CE6ECD}">
      <dgm:prSet/>
      <dgm:spPr/>
      <dgm:t>
        <a:bodyPr/>
        <a:lstStyle/>
        <a:p>
          <a:endParaRPr lang="ru-RU"/>
        </a:p>
      </dgm:t>
    </dgm:pt>
    <dgm:pt modelId="{3E64F9D1-D45E-413E-BE28-E608040DEE1D}" type="sibTrans" cxnId="{1685003C-328B-46F6-9196-F1E318CE6ECD}">
      <dgm:prSet/>
      <dgm:spPr/>
      <dgm:t>
        <a:bodyPr/>
        <a:lstStyle/>
        <a:p>
          <a:endParaRPr lang="ru-RU"/>
        </a:p>
      </dgm:t>
    </dgm:pt>
    <dgm:pt modelId="{C4EBEC74-5435-4ECB-94DD-EC2A69D67DE1}">
      <dgm:prSet custT="1"/>
      <dgm:spPr/>
      <dgm:t>
        <a:bodyPr/>
        <a:lstStyle/>
        <a:p>
          <a:pPr rtl="0"/>
          <a:r>
            <a:rPr lang="ru-RU" sz="1200" dirty="0" smtClean="0"/>
            <a:t>5) бережно относиться к имуществу организации, осуществляющей образовательную деятельность, </a:t>
          </a:r>
          <a:r>
            <a:rPr lang="ru-RU" sz="1200" u="sng" dirty="0" smtClean="0"/>
            <a:t>поддерживать в ней чистоту и порядок</a:t>
          </a:r>
          <a:r>
            <a:rPr lang="ru-RU" sz="1200" dirty="0" smtClean="0"/>
            <a:t>;</a:t>
          </a:r>
        </a:p>
        <a:p>
          <a:r>
            <a:rPr lang="ru-RU" sz="1200" dirty="0" smtClean="0"/>
            <a:t>6)участвовать в общественно полезном труде, предусмотренном образовательной программой и направленном на формирование у обучающихся трудолюбия и базовых трудовых навыков.</a:t>
          </a:r>
          <a:endParaRPr lang="ru-RU" sz="1200" dirty="0"/>
        </a:p>
      </dgm:t>
    </dgm:pt>
    <dgm:pt modelId="{66074E80-9C38-41D0-A93A-98A97E90E88A}" type="parTrans" cxnId="{16D4C131-4A5B-4BC2-9E8F-EE9B01A951EE}">
      <dgm:prSet/>
      <dgm:spPr/>
      <dgm:t>
        <a:bodyPr/>
        <a:lstStyle/>
        <a:p>
          <a:endParaRPr lang="ru-RU"/>
        </a:p>
      </dgm:t>
    </dgm:pt>
    <dgm:pt modelId="{B7E4EE0E-BFEA-4CFF-B7D9-93BE37FED971}" type="sibTrans" cxnId="{16D4C131-4A5B-4BC2-9E8F-EE9B01A951EE}">
      <dgm:prSet/>
      <dgm:spPr/>
      <dgm:t>
        <a:bodyPr/>
        <a:lstStyle/>
        <a:p>
          <a:endParaRPr lang="ru-RU"/>
        </a:p>
      </dgm:t>
    </dgm:pt>
    <dgm:pt modelId="{0F641F1F-DB0B-4674-AA31-8DB036F711C1}" type="pres">
      <dgm:prSet presAssocID="{428D5F04-207A-4ADE-A074-C827E9AADF8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C1D470-47E6-4530-A065-0FEC8E9AD7FE}" type="pres">
      <dgm:prSet presAssocID="{279AE09B-9C43-4D53-BD33-D93BCFD9A21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B5D101-388D-4E69-BAF3-753DF8F8142A}" type="pres">
      <dgm:prSet presAssocID="{74840C59-9EED-4EB4-8F2A-C9DE5E524C24}" presName="spacer" presStyleCnt="0"/>
      <dgm:spPr/>
    </dgm:pt>
    <dgm:pt modelId="{78417782-F378-4036-A365-6130BDE25A95}" type="pres">
      <dgm:prSet presAssocID="{2A25B3B4-A1A2-4BE0-9343-13ED01368AD8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58A5FA-D45D-4C21-BAC4-3D2EDD6D7CA2}" type="pres">
      <dgm:prSet presAssocID="{E43B4A82-A331-4559-9D4E-62AA8B007421}" presName="spacer" presStyleCnt="0"/>
      <dgm:spPr/>
    </dgm:pt>
    <dgm:pt modelId="{B174E635-9373-4589-AF7D-272375BBAE54}" type="pres">
      <dgm:prSet presAssocID="{745E460D-172F-4700-9AD2-8386F50084E8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CFA328-7662-4D0B-A4CF-93A1D2B6E888}" type="pres">
      <dgm:prSet presAssocID="{3E64F9D1-D45E-413E-BE28-E608040DEE1D}" presName="spacer" presStyleCnt="0"/>
      <dgm:spPr/>
    </dgm:pt>
    <dgm:pt modelId="{6AA89ED5-18DA-4D05-B145-B2EECACF94AE}" type="pres">
      <dgm:prSet presAssocID="{C4EBEC74-5435-4ECB-94DD-EC2A69D67DE1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E7D7DB-1973-4D2D-B3EE-26AE78AF6351}" type="presOf" srcId="{745E460D-172F-4700-9AD2-8386F50084E8}" destId="{B174E635-9373-4589-AF7D-272375BBAE54}" srcOrd="0" destOrd="0" presId="urn:microsoft.com/office/officeart/2005/8/layout/vList2"/>
    <dgm:cxn modelId="{64BFBAC4-1626-4B56-8CA5-19F6E98DBC4A}" type="presOf" srcId="{279AE09B-9C43-4D53-BD33-D93BCFD9A219}" destId="{A4C1D470-47E6-4530-A065-0FEC8E9AD7FE}" srcOrd="0" destOrd="0" presId="urn:microsoft.com/office/officeart/2005/8/layout/vList2"/>
    <dgm:cxn modelId="{16D4C131-4A5B-4BC2-9E8F-EE9B01A951EE}" srcId="{428D5F04-207A-4ADE-A074-C827E9AADF8D}" destId="{C4EBEC74-5435-4ECB-94DD-EC2A69D67DE1}" srcOrd="3" destOrd="0" parTransId="{66074E80-9C38-41D0-A93A-98A97E90E88A}" sibTransId="{B7E4EE0E-BFEA-4CFF-B7D9-93BE37FED971}"/>
    <dgm:cxn modelId="{EBEB638F-6FCC-460E-B22C-EAF833748957}" srcId="{428D5F04-207A-4ADE-A074-C827E9AADF8D}" destId="{2A25B3B4-A1A2-4BE0-9343-13ED01368AD8}" srcOrd="1" destOrd="0" parTransId="{56EC742B-BA4A-4993-B295-F870124EE9A7}" sibTransId="{E43B4A82-A331-4559-9D4E-62AA8B007421}"/>
    <dgm:cxn modelId="{041435FC-3A02-4145-9D5C-3FB0A8240B87}" type="presOf" srcId="{2A25B3B4-A1A2-4BE0-9343-13ED01368AD8}" destId="{78417782-F378-4036-A365-6130BDE25A95}" srcOrd="0" destOrd="0" presId="urn:microsoft.com/office/officeart/2005/8/layout/vList2"/>
    <dgm:cxn modelId="{2A179A64-E8E1-4578-B919-EE24176CB8FD}" srcId="{428D5F04-207A-4ADE-A074-C827E9AADF8D}" destId="{279AE09B-9C43-4D53-BD33-D93BCFD9A219}" srcOrd="0" destOrd="0" parTransId="{C89A467C-047E-4423-BF8A-0FCADAA1D3F5}" sibTransId="{74840C59-9EED-4EB4-8F2A-C9DE5E524C24}"/>
    <dgm:cxn modelId="{B5F7AB9F-AECD-4DBB-9FC9-AD8E8476031C}" type="presOf" srcId="{428D5F04-207A-4ADE-A074-C827E9AADF8D}" destId="{0F641F1F-DB0B-4674-AA31-8DB036F711C1}" srcOrd="0" destOrd="0" presId="urn:microsoft.com/office/officeart/2005/8/layout/vList2"/>
    <dgm:cxn modelId="{7136F220-908F-4B61-AD71-D610DBECC001}" type="presOf" srcId="{C4EBEC74-5435-4ECB-94DD-EC2A69D67DE1}" destId="{6AA89ED5-18DA-4D05-B145-B2EECACF94AE}" srcOrd="0" destOrd="0" presId="urn:microsoft.com/office/officeart/2005/8/layout/vList2"/>
    <dgm:cxn modelId="{1685003C-328B-46F6-9196-F1E318CE6ECD}" srcId="{428D5F04-207A-4ADE-A074-C827E9AADF8D}" destId="{745E460D-172F-4700-9AD2-8386F50084E8}" srcOrd="2" destOrd="0" parTransId="{E4279EBA-6DE8-44FE-949A-30B4D9BE34B2}" sibTransId="{3E64F9D1-D45E-413E-BE28-E608040DEE1D}"/>
    <dgm:cxn modelId="{88C9D082-3BB1-4946-AEA8-A1CBCCF69275}" type="presParOf" srcId="{0F641F1F-DB0B-4674-AA31-8DB036F711C1}" destId="{A4C1D470-47E6-4530-A065-0FEC8E9AD7FE}" srcOrd="0" destOrd="0" presId="urn:microsoft.com/office/officeart/2005/8/layout/vList2"/>
    <dgm:cxn modelId="{C9F79AC8-89F5-4F5C-A638-F4D41BD592F8}" type="presParOf" srcId="{0F641F1F-DB0B-4674-AA31-8DB036F711C1}" destId="{A1B5D101-388D-4E69-BAF3-753DF8F8142A}" srcOrd="1" destOrd="0" presId="urn:microsoft.com/office/officeart/2005/8/layout/vList2"/>
    <dgm:cxn modelId="{E4799E04-73C8-4F08-AA91-222F0D1B3E7B}" type="presParOf" srcId="{0F641F1F-DB0B-4674-AA31-8DB036F711C1}" destId="{78417782-F378-4036-A365-6130BDE25A95}" srcOrd="2" destOrd="0" presId="urn:microsoft.com/office/officeart/2005/8/layout/vList2"/>
    <dgm:cxn modelId="{BCC0A676-F625-497C-8814-E6A1A3D5E92E}" type="presParOf" srcId="{0F641F1F-DB0B-4674-AA31-8DB036F711C1}" destId="{3658A5FA-D45D-4C21-BAC4-3D2EDD6D7CA2}" srcOrd="3" destOrd="0" presId="urn:microsoft.com/office/officeart/2005/8/layout/vList2"/>
    <dgm:cxn modelId="{DE350851-66C5-45FB-9CCA-FFE507F36A84}" type="presParOf" srcId="{0F641F1F-DB0B-4674-AA31-8DB036F711C1}" destId="{B174E635-9373-4589-AF7D-272375BBAE54}" srcOrd="4" destOrd="0" presId="urn:microsoft.com/office/officeart/2005/8/layout/vList2"/>
    <dgm:cxn modelId="{1FD522D2-8A9A-457F-93EA-7A2FDA4F4A5B}" type="presParOf" srcId="{0F641F1F-DB0B-4674-AA31-8DB036F711C1}" destId="{6BCFA328-7662-4D0B-A4CF-93A1D2B6E888}" srcOrd="5" destOrd="0" presId="urn:microsoft.com/office/officeart/2005/8/layout/vList2"/>
    <dgm:cxn modelId="{1BA163D7-29FC-468A-9BFB-A1508BAF654C}" type="presParOf" srcId="{0F641F1F-DB0B-4674-AA31-8DB036F711C1}" destId="{6AA89ED5-18DA-4D05-B145-B2EECACF94A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15FEB0B-BF5A-401A-AF8C-7DCCE7E366D1}" type="doc">
      <dgm:prSet loTypeId="urn:microsoft.com/office/officeart/2005/8/layout/vProcess5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1BC1537-DFBF-4DAA-BB84-9859CC7CCC51}">
      <dgm:prSet phldrT="[Текст]" custT="1"/>
      <dgm:spPr/>
      <dgm:t>
        <a:bodyPr/>
        <a:lstStyle/>
        <a:p>
          <a:r>
            <a:rPr lang="ru-RU" sz="1600" b="1" dirty="0" smtClean="0"/>
            <a:t>В Российской Федерации гарантируются </a:t>
          </a:r>
          <a:endParaRPr lang="ru-RU" sz="1600" dirty="0"/>
        </a:p>
      </dgm:t>
    </dgm:pt>
    <dgm:pt modelId="{8A10777F-EBBB-4523-9243-788EEF26C4B3}" type="parTrans" cxnId="{517DBF85-2F29-4044-96B7-F3B5D54B9C4B}">
      <dgm:prSet/>
      <dgm:spPr/>
      <dgm:t>
        <a:bodyPr/>
        <a:lstStyle/>
        <a:p>
          <a:endParaRPr lang="ru-RU"/>
        </a:p>
      </dgm:t>
    </dgm:pt>
    <dgm:pt modelId="{29F9BDE5-54F6-4D7B-9D07-8ECBCB8D4C7E}" type="sibTrans" cxnId="{517DBF85-2F29-4044-96B7-F3B5D54B9C4B}">
      <dgm:prSet/>
      <dgm:spPr/>
      <dgm:t>
        <a:bodyPr/>
        <a:lstStyle/>
        <a:p>
          <a:endParaRPr lang="ru-RU"/>
        </a:p>
      </dgm:t>
    </dgm:pt>
    <dgm:pt modelId="{14498940-D4AB-4C42-8F10-9EB59FF94890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bg1"/>
              </a:solidFill>
            </a:rPr>
            <a:t>общедоступность и бесплатность в соответствии с </a:t>
          </a:r>
          <a:r>
            <a:rPr lang="ru-RU" sz="1400" b="0" dirty="0" smtClean="0">
              <a:solidFill>
                <a:schemeClr val="bg1"/>
              </a:solidFill>
            </a:rPr>
            <a:t>федеральными государственными образовательными стандартами</a:t>
          </a:r>
          <a:r>
            <a:rPr lang="ru-RU" sz="1400" dirty="0" smtClean="0">
              <a:solidFill>
                <a:schemeClr val="bg1"/>
              </a:solidFill>
            </a:rPr>
            <a:t> дошкольного, начального общего, основного общего и среднего общего образования, среднего профессионального образования</a:t>
          </a:r>
          <a:r>
            <a:rPr lang="ru-RU" sz="1400" dirty="0" smtClean="0"/>
            <a:t>, </a:t>
          </a:r>
          <a:endParaRPr lang="ru-RU" sz="1400" dirty="0"/>
        </a:p>
      </dgm:t>
    </dgm:pt>
    <dgm:pt modelId="{8C494A65-433E-467E-AF37-362713D3DC39}" type="parTrans" cxnId="{E334041F-FB94-4D44-81D7-E07F9579D9A3}">
      <dgm:prSet/>
      <dgm:spPr/>
      <dgm:t>
        <a:bodyPr/>
        <a:lstStyle/>
        <a:p>
          <a:endParaRPr lang="ru-RU"/>
        </a:p>
      </dgm:t>
    </dgm:pt>
    <dgm:pt modelId="{0E852349-D2F2-4FB5-B01E-CE273569ECA8}" type="sibTrans" cxnId="{E334041F-FB94-4D44-81D7-E07F9579D9A3}">
      <dgm:prSet/>
      <dgm:spPr/>
      <dgm:t>
        <a:bodyPr/>
        <a:lstStyle/>
        <a:p>
          <a:endParaRPr lang="ru-RU"/>
        </a:p>
      </dgm:t>
    </dgm:pt>
    <dgm:pt modelId="{703559BC-19F8-403B-B16B-2A75953A1F56}">
      <dgm:prSet phldrT="[Текст]" custT="1"/>
      <dgm:spPr/>
      <dgm:t>
        <a:bodyPr/>
        <a:lstStyle/>
        <a:p>
          <a:r>
            <a:rPr lang="ru-RU" sz="1400" u="none" dirty="0" smtClean="0"/>
            <a:t>а также на конкурсной основе бесплатность высшего образования, если образование данного уровня гражданин получает впервые.</a:t>
          </a:r>
          <a:endParaRPr lang="ru-RU" sz="1400" u="none" dirty="0"/>
        </a:p>
      </dgm:t>
    </dgm:pt>
    <dgm:pt modelId="{E1AF5D00-9741-44FF-BDCF-96E8A556B474}" type="parTrans" cxnId="{D209F2B6-68C0-4F7E-A59A-FD286B67CDB8}">
      <dgm:prSet/>
      <dgm:spPr/>
      <dgm:t>
        <a:bodyPr/>
        <a:lstStyle/>
        <a:p>
          <a:endParaRPr lang="ru-RU"/>
        </a:p>
      </dgm:t>
    </dgm:pt>
    <dgm:pt modelId="{9B758E68-4F4D-49FA-B222-A29820EF6D76}" type="sibTrans" cxnId="{D209F2B6-68C0-4F7E-A59A-FD286B67CDB8}">
      <dgm:prSet/>
      <dgm:spPr/>
      <dgm:t>
        <a:bodyPr/>
        <a:lstStyle/>
        <a:p>
          <a:endParaRPr lang="ru-RU"/>
        </a:p>
      </dgm:t>
    </dgm:pt>
    <dgm:pt modelId="{0F671DA4-FFEF-4D3A-BA42-D296DA1A222A}" type="pres">
      <dgm:prSet presAssocID="{715FEB0B-BF5A-401A-AF8C-7DCCE7E366D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43FA7E-BC15-4889-8FB2-16820171C1CD}" type="pres">
      <dgm:prSet presAssocID="{715FEB0B-BF5A-401A-AF8C-7DCCE7E366D1}" presName="dummyMaxCanvas" presStyleCnt="0">
        <dgm:presLayoutVars/>
      </dgm:prSet>
      <dgm:spPr/>
    </dgm:pt>
    <dgm:pt modelId="{D46426C8-E0C0-472E-B356-F1CE5BC84886}" type="pres">
      <dgm:prSet presAssocID="{715FEB0B-BF5A-401A-AF8C-7DCCE7E366D1}" presName="ThreeNodes_1" presStyleLbl="node1" presStyleIdx="0" presStyleCnt="3" custLinFactNeighborX="5" custLinFactNeighborY="3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A56365-7594-4A18-A538-3E6A2A877D56}" type="pres">
      <dgm:prSet presAssocID="{715FEB0B-BF5A-401A-AF8C-7DCCE7E366D1}" presName="ThreeNodes_2" presStyleLbl="node1" presStyleIdx="1" presStyleCnt="3" custScaleX="98754" custScaleY="1209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DE1192-EC09-4BCA-A765-D5CF18E72288}" type="pres">
      <dgm:prSet presAssocID="{715FEB0B-BF5A-401A-AF8C-7DCCE7E366D1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D53BD0-76C7-4001-A085-9687D7A676A6}" type="pres">
      <dgm:prSet presAssocID="{715FEB0B-BF5A-401A-AF8C-7DCCE7E366D1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55D655-C184-490B-B616-3D7AF2A3498D}" type="pres">
      <dgm:prSet presAssocID="{715FEB0B-BF5A-401A-AF8C-7DCCE7E366D1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BFB940-917D-4484-B28F-3F50D0203A6E}" type="pres">
      <dgm:prSet presAssocID="{715FEB0B-BF5A-401A-AF8C-7DCCE7E366D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DDF332-CF7E-48D9-90DF-7234E3D19400}" type="pres">
      <dgm:prSet presAssocID="{715FEB0B-BF5A-401A-AF8C-7DCCE7E366D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F3F1EB-F38A-40DB-9C5E-8771D87E7E1B}" type="pres">
      <dgm:prSet presAssocID="{715FEB0B-BF5A-401A-AF8C-7DCCE7E366D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34041F-FB94-4D44-81D7-E07F9579D9A3}" srcId="{715FEB0B-BF5A-401A-AF8C-7DCCE7E366D1}" destId="{14498940-D4AB-4C42-8F10-9EB59FF94890}" srcOrd="1" destOrd="0" parTransId="{8C494A65-433E-467E-AF37-362713D3DC39}" sibTransId="{0E852349-D2F2-4FB5-B01E-CE273569ECA8}"/>
    <dgm:cxn modelId="{69E24426-2F9E-4C8D-9CF6-A5CCE7391C02}" type="presOf" srcId="{29F9BDE5-54F6-4D7B-9D07-8ECBCB8D4C7E}" destId="{81D53BD0-76C7-4001-A085-9687D7A676A6}" srcOrd="0" destOrd="0" presId="urn:microsoft.com/office/officeart/2005/8/layout/vProcess5"/>
    <dgm:cxn modelId="{745C9F49-937E-410D-98CE-7D24A1EFEAE1}" type="presOf" srcId="{715FEB0B-BF5A-401A-AF8C-7DCCE7E366D1}" destId="{0F671DA4-FFEF-4D3A-BA42-D296DA1A222A}" srcOrd="0" destOrd="0" presId="urn:microsoft.com/office/officeart/2005/8/layout/vProcess5"/>
    <dgm:cxn modelId="{431EADD9-76DF-49DA-9D4C-2E4F270CE303}" type="presOf" srcId="{14498940-D4AB-4C42-8F10-9EB59FF94890}" destId="{98DDF332-CF7E-48D9-90DF-7234E3D19400}" srcOrd="1" destOrd="0" presId="urn:microsoft.com/office/officeart/2005/8/layout/vProcess5"/>
    <dgm:cxn modelId="{29EE5D3E-97E3-4564-9677-A67151BD6D46}" type="presOf" srcId="{14498940-D4AB-4C42-8F10-9EB59FF94890}" destId="{86A56365-7594-4A18-A538-3E6A2A877D56}" srcOrd="0" destOrd="0" presId="urn:microsoft.com/office/officeart/2005/8/layout/vProcess5"/>
    <dgm:cxn modelId="{DB0BFE34-ABD3-4D9E-9F29-A030AB3D23F1}" type="presOf" srcId="{41BC1537-DFBF-4DAA-BB84-9859CC7CCC51}" destId="{73BFB940-917D-4484-B28F-3F50D0203A6E}" srcOrd="1" destOrd="0" presId="urn:microsoft.com/office/officeart/2005/8/layout/vProcess5"/>
    <dgm:cxn modelId="{F24C0ADC-12AB-4E54-9B33-94BD8F8DA9E4}" type="presOf" srcId="{41BC1537-DFBF-4DAA-BB84-9859CC7CCC51}" destId="{D46426C8-E0C0-472E-B356-F1CE5BC84886}" srcOrd="0" destOrd="0" presId="urn:microsoft.com/office/officeart/2005/8/layout/vProcess5"/>
    <dgm:cxn modelId="{AC2A1EDF-AF21-4C30-9D17-CCEFA6E4E240}" type="presOf" srcId="{703559BC-19F8-403B-B16B-2A75953A1F56}" destId="{BEF3F1EB-F38A-40DB-9C5E-8771D87E7E1B}" srcOrd="1" destOrd="0" presId="urn:microsoft.com/office/officeart/2005/8/layout/vProcess5"/>
    <dgm:cxn modelId="{D209F2B6-68C0-4F7E-A59A-FD286B67CDB8}" srcId="{715FEB0B-BF5A-401A-AF8C-7DCCE7E366D1}" destId="{703559BC-19F8-403B-B16B-2A75953A1F56}" srcOrd="2" destOrd="0" parTransId="{E1AF5D00-9741-44FF-BDCF-96E8A556B474}" sibTransId="{9B758E68-4F4D-49FA-B222-A29820EF6D76}"/>
    <dgm:cxn modelId="{517DBF85-2F29-4044-96B7-F3B5D54B9C4B}" srcId="{715FEB0B-BF5A-401A-AF8C-7DCCE7E366D1}" destId="{41BC1537-DFBF-4DAA-BB84-9859CC7CCC51}" srcOrd="0" destOrd="0" parTransId="{8A10777F-EBBB-4523-9243-788EEF26C4B3}" sibTransId="{29F9BDE5-54F6-4D7B-9D07-8ECBCB8D4C7E}"/>
    <dgm:cxn modelId="{0E900738-984B-4C0F-9103-F756D638E93C}" type="presOf" srcId="{703559BC-19F8-403B-B16B-2A75953A1F56}" destId="{75DE1192-EC09-4BCA-A765-D5CF18E72288}" srcOrd="0" destOrd="0" presId="urn:microsoft.com/office/officeart/2005/8/layout/vProcess5"/>
    <dgm:cxn modelId="{0794DA6A-6B14-4647-88B8-C060E83D56C9}" type="presOf" srcId="{0E852349-D2F2-4FB5-B01E-CE273569ECA8}" destId="{7C55D655-C184-490B-B616-3D7AF2A3498D}" srcOrd="0" destOrd="0" presId="urn:microsoft.com/office/officeart/2005/8/layout/vProcess5"/>
    <dgm:cxn modelId="{54AAAF89-7D9F-48AC-AC35-DA14E306C112}" type="presParOf" srcId="{0F671DA4-FFEF-4D3A-BA42-D296DA1A222A}" destId="{BD43FA7E-BC15-4889-8FB2-16820171C1CD}" srcOrd="0" destOrd="0" presId="urn:microsoft.com/office/officeart/2005/8/layout/vProcess5"/>
    <dgm:cxn modelId="{B17B29A6-7A03-4E9E-B4FE-7B0A26B83FA2}" type="presParOf" srcId="{0F671DA4-FFEF-4D3A-BA42-D296DA1A222A}" destId="{D46426C8-E0C0-472E-B356-F1CE5BC84886}" srcOrd="1" destOrd="0" presId="urn:microsoft.com/office/officeart/2005/8/layout/vProcess5"/>
    <dgm:cxn modelId="{A816DF45-1E94-4774-9293-F042161D678D}" type="presParOf" srcId="{0F671DA4-FFEF-4D3A-BA42-D296DA1A222A}" destId="{86A56365-7594-4A18-A538-3E6A2A877D56}" srcOrd="2" destOrd="0" presId="urn:microsoft.com/office/officeart/2005/8/layout/vProcess5"/>
    <dgm:cxn modelId="{B92911FA-557C-4C6C-B8E0-2B8C9106AF8F}" type="presParOf" srcId="{0F671DA4-FFEF-4D3A-BA42-D296DA1A222A}" destId="{75DE1192-EC09-4BCA-A765-D5CF18E72288}" srcOrd="3" destOrd="0" presId="urn:microsoft.com/office/officeart/2005/8/layout/vProcess5"/>
    <dgm:cxn modelId="{2F310549-DB16-48D5-B375-2A3A590747FE}" type="presParOf" srcId="{0F671DA4-FFEF-4D3A-BA42-D296DA1A222A}" destId="{81D53BD0-76C7-4001-A085-9687D7A676A6}" srcOrd="4" destOrd="0" presId="urn:microsoft.com/office/officeart/2005/8/layout/vProcess5"/>
    <dgm:cxn modelId="{087C30B3-8F5B-4D36-8BF2-8AE0466175FD}" type="presParOf" srcId="{0F671DA4-FFEF-4D3A-BA42-D296DA1A222A}" destId="{7C55D655-C184-490B-B616-3D7AF2A3498D}" srcOrd="5" destOrd="0" presId="urn:microsoft.com/office/officeart/2005/8/layout/vProcess5"/>
    <dgm:cxn modelId="{FF3EEDC6-856F-4F7B-8018-4072A00EF043}" type="presParOf" srcId="{0F671DA4-FFEF-4D3A-BA42-D296DA1A222A}" destId="{73BFB940-917D-4484-B28F-3F50D0203A6E}" srcOrd="6" destOrd="0" presId="urn:microsoft.com/office/officeart/2005/8/layout/vProcess5"/>
    <dgm:cxn modelId="{853581F2-05F5-43AE-B872-7335F1E0E181}" type="presParOf" srcId="{0F671DA4-FFEF-4D3A-BA42-D296DA1A222A}" destId="{98DDF332-CF7E-48D9-90DF-7234E3D19400}" srcOrd="7" destOrd="0" presId="urn:microsoft.com/office/officeart/2005/8/layout/vProcess5"/>
    <dgm:cxn modelId="{CC4737EB-8D44-4B05-B380-262F4E4B9AA4}" type="presParOf" srcId="{0F671DA4-FFEF-4D3A-BA42-D296DA1A222A}" destId="{BEF3F1EB-F38A-40DB-9C5E-8771D87E7E1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082ABF0E-E52F-47EE-94CD-B6CBCC97465C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314EB8-DBBB-4FAE-BB34-CB1CB5FF7BEB}">
      <dgm:prSet custT="1"/>
      <dgm:spPr/>
      <dgm:t>
        <a:bodyPr/>
        <a:lstStyle/>
        <a:p>
          <a:pPr rtl="0"/>
          <a:r>
            <a:rPr lang="ru-RU" sz="1800" dirty="0" smtClean="0"/>
            <a:t>3. Дисциплина в организации поддерживается на основе уважения человеческого достоинства обучающихся, педагогических работников. </a:t>
          </a:r>
          <a:endParaRPr lang="ru-RU" sz="1800" dirty="0"/>
        </a:p>
      </dgm:t>
    </dgm:pt>
    <dgm:pt modelId="{7351F0B2-A8C5-414C-8D1C-BB9EAD73D74F}" type="parTrans" cxnId="{B08B7469-B457-4460-BDD9-B9360EFF5140}">
      <dgm:prSet/>
      <dgm:spPr/>
      <dgm:t>
        <a:bodyPr/>
        <a:lstStyle/>
        <a:p>
          <a:endParaRPr lang="ru-RU"/>
        </a:p>
      </dgm:t>
    </dgm:pt>
    <dgm:pt modelId="{234EE580-BC94-4A89-91D1-0BFE95538AC2}" type="sibTrans" cxnId="{B08B7469-B457-4460-BDD9-B9360EFF5140}">
      <dgm:prSet/>
      <dgm:spPr/>
      <dgm:t>
        <a:bodyPr/>
        <a:lstStyle/>
        <a:p>
          <a:endParaRPr lang="ru-RU"/>
        </a:p>
      </dgm:t>
    </dgm:pt>
    <dgm:pt modelId="{E0EDA9B2-CF55-4F19-8EF3-C0ADF08D2DD6}">
      <dgm:prSet custT="1"/>
      <dgm:spPr/>
      <dgm:t>
        <a:bodyPr/>
        <a:lstStyle/>
        <a:p>
          <a:pPr rtl="0"/>
          <a:r>
            <a:rPr lang="ru-RU" sz="1800" dirty="0" smtClean="0"/>
            <a:t>Применение физического и (или) психического насилия по отношению к обучающимся не допускается.</a:t>
          </a:r>
          <a:endParaRPr lang="ru-RU" sz="1800" dirty="0"/>
        </a:p>
      </dgm:t>
    </dgm:pt>
    <dgm:pt modelId="{09592B69-7BF3-465E-97EC-2529DE5095FB}" type="parTrans" cxnId="{4CD3A925-CE96-4727-8DA8-059DD7DBD5DC}">
      <dgm:prSet/>
      <dgm:spPr/>
      <dgm:t>
        <a:bodyPr/>
        <a:lstStyle/>
        <a:p>
          <a:endParaRPr lang="ru-RU"/>
        </a:p>
      </dgm:t>
    </dgm:pt>
    <dgm:pt modelId="{FC553053-17D8-4026-9338-06375469A9A7}" type="sibTrans" cxnId="{4CD3A925-CE96-4727-8DA8-059DD7DBD5DC}">
      <dgm:prSet/>
      <dgm:spPr/>
      <dgm:t>
        <a:bodyPr/>
        <a:lstStyle/>
        <a:p>
          <a:endParaRPr lang="ru-RU"/>
        </a:p>
      </dgm:t>
    </dgm:pt>
    <dgm:pt modelId="{097146E8-686C-4C6B-AB97-5A43EC8B40F7}" type="pres">
      <dgm:prSet presAssocID="{082ABF0E-E52F-47EE-94CD-B6CBCC97465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8FF3D7-6548-423E-865C-5DDB65785B47}" type="pres">
      <dgm:prSet presAssocID="{A6314EB8-DBBB-4FAE-BB34-CB1CB5FF7BEB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A97134-824E-438B-9C18-7C1D6523987C}" type="pres">
      <dgm:prSet presAssocID="{234EE580-BC94-4A89-91D1-0BFE95538AC2}" presName="spacer" presStyleCnt="0"/>
      <dgm:spPr/>
    </dgm:pt>
    <dgm:pt modelId="{3C4B0634-CAF1-41ED-8D3F-B7A02C3CAEB7}" type="pres">
      <dgm:prSet presAssocID="{E0EDA9B2-CF55-4F19-8EF3-C0ADF08D2DD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D3A925-CE96-4727-8DA8-059DD7DBD5DC}" srcId="{082ABF0E-E52F-47EE-94CD-B6CBCC97465C}" destId="{E0EDA9B2-CF55-4F19-8EF3-C0ADF08D2DD6}" srcOrd="1" destOrd="0" parTransId="{09592B69-7BF3-465E-97EC-2529DE5095FB}" sibTransId="{FC553053-17D8-4026-9338-06375469A9A7}"/>
    <dgm:cxn modelId="{6DDB783A-E8AB-4E84-A9BF-BC928E62CF13}" type="presOf" srcId="{A6314EB8-DBBB-4FAE-BB34-CB1CB5FF7BEB}" destId="{2E8FF3D7-6548-423E-865C-5DDB65785B47}" srcOrd="0" destOrd="0" presId="urn:microsoft.com/office/officeart/2005/8/layout/vList2"/>
    <dgm:cxn modelId="{B08B7469-B457-4460-BDD9-B9360EFF5140}" srcId="{082ABF0E-E52F-47EE-94CD-B6CBCC97465C}" destId="{A6314EB8-DBBB-4FAE-BB34-CB1CB5FF7BEB}" srcOrd="0" destOrd="0" parTransId="{7351F0B2-A8C5-414C-8D1C-BB9EAD73D74F}" sibTransId="{234EE580-BC94-4A89-91D1-0BFE95538AC2}"/>
    <dgm:cxn modelId="{E75CEBC8-3C16-4AD3-8AD9-4EBF8388DF73}" type="presOf" srcId="{E0EDA9B2-CF55-4F19-8EF3-C0ADF08D2DD6}" destId="{3C4B0634-CAF1-41ED-8D3F-B7A02C3CAEB7}" srcOrd="0" destOrd="0" presId="urn:microsoft.com/office/officeart/2005/8/layout/vList2"/>
    <dgm:cxn modelId="{899BC32D-470B-4F9A-B464-5E68236D66BC}" type="presOf" srcId="{082ABF0E-E52F-47EE-94CD-B6CBCC97465C}" destId="{097146E8-686C-4C6B-AB97-5A43EC8B40F7}" srcOrd="0" destOrd="0" presId="urn:microsoft.com/office/officeart/2005/8/layout/vList2"/>
    <dgm:cxn modelId="{E7584422-130D-4431-B955-FDFBA02DA1B4}" type="presParOf" srcId="{097146E8-686C-4C6B-AB97-5A43EC8B40F7}" destId="{2E8FF3D7-6548-423E-865C-5DDB65785B47}" srcOrd="0" destOrd="0" presId="urn:microsoft.com/office/officeart/2005/8/layout/vList2"/>
    <dgm:cxn modelId="{1436080D-C807-45BF-ADB4-0655CB20AD80}" type="presParOf" srcId="{097146E8-686C-4C6B-AB97-5A43EC8B40F7}" destId="{83A97134-824E-438B-9C18-7C1D6523987C}" srcOrd="1" destOrd="0" presId="urn:microsoft.com/office/officeart/2005/8/layout/vList2"/>
    <dgm:cxn modelId="{68722F57-8C78-4A09-AC24-E0A0928F680F}" type="presParOf" srcId="{097146E8-686C-4C6B-AB97-5A43EC8B40F7}" destId="{3C4B0634-CAF1-41ED-8D3F-B7A02C3CAEB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E452DA20-2E73-46D5-8224-0690744CB3CA}" type="doc">
      <dgm:prSet loTypeId="urn:microsoft.com/office/officeart/2005/8/layout/hierarchy4" loCatId="relationship" qsTypeId="urn:microsoft.com/office/officeart/2005/8/quickstyle/3d1" qsCatId="3D" csTypeId="urn:microsoft.com/office/officeart/2005/8/colors/accent1_3" csCatId="accent1"/>
      <dgm:spPr/>
      <dgm:t>
        <a:bodyPr/>
        <a:lstStyle/>
        <a:p>
          <a:endParaRPr lang="ru-RU"/>
        </a:p>
      </dgm:t>
    </dgm:pt>
    <dgm:pt modelId="{DB78C02D-7EC7-4913-8BDD-3A679719EE99}">
      <dgm:prSet custT="1"/>
      <dgm:spPr/>
      <dgm:t>
        <a:bodyPr/>
        <a:lstStyle/>
        <a:p>
          <a:pPr rtl="0"/>
          <a:r>
            <a:rPr lang="ru-RU" sz="1600" dirty="0" smtClean="0"/>
            <a:t>4. За неисполнение или нарушение устава организации правил внутреннего распорядка, правил проживания в общежитиях и интернатах и иных локальных нормативных актов по вопросам организации и осуществления образовательной деятельности к обучающимся могут быть применены меры дисциплинарного взыскания </a:t>
          </a:r>
          <a:endParaRPr lang="ru-RU" sz="1600" dirty="0"/>
        </a:p>
      </dgm:t>
    </dgm:pt>
    <dgm:pt modelId="{645FAA4E-074D-4D9E-B1FB-8B198F04A48C}" type="parTrans" cxnId="{ABEDFD39-7726-4FCF-AE5C-6378D296A5C5}">
      <dgm:prSet/>
      <dgm:spPr/>
      <dgm:t>
        <a:bodyPr/>
        <a:lstStyle/>
        <a:p>
          <a:endParaRPr lang="ru-RU"/>
        </a:p>
      </dgm:t>
    </dgm:pt>
    <dgm:pt modelId="{E9D48982-7702-433D-A4B5-F25DFF12ED30}" type="sibTrans" cxnId="{ABEDFD39-7726-4FCF-AE5C-6378D296A5C5}">
      <dgm:prSet/>
      <dgm:spPr/>
      <dgm:t>
        <a:bodyPr/>
        <a:lstStyle/>
        <a:p>
          <a:endParaRPr lang="ru-RU"/>
        </a:p>
      </dgm:t>
    </dgm:pt>
    <dgm:pt modelId="{B5D77950-C553-4070-BED6-6E1D366AD37B}">
      <dgm:prSet custT="1"/>
      <dgm:spPr/>
      <dgm:t>
        <a:bodyPr/>
        <a:lstStyle/>
        <a:p>
          <a:pPr rtl="0"/>
          <a:r>
            <a:rPr lang="ru-RU" sz="1600" dirty="0" smtClean="0"/>
            <a:t>замечание,</a:t>
          </a:r>
          <a:r>
            <a:rPr lang="ru-RU" sz="3200" dirty="0" smtClean="0"/>
            <a:t> </a:t>
          </a:r>
          <a:endParaRPr lang="ru-RU" sz="3200" dirty="0"/>
        </a:p>
      </dgm:t>
    </dgm:pt>
    <dgm:pt modelId="{D98309F1-01F3-4539-87F4-A51E708EA821}" type="parTrans" cxnId="{1806D57F-0D82-465C-8304-CB1A735FFAB4}">
      <dgm:prSet/>
      <dgm:spPr/>
      <dgm:t>
        <a:bodyPr/>
        <a:lstStyle/>
        <a:p>
          <a:endParaRPr lang="ru-RU"/>
        </a:p>
      </dgm:t>
    </dgm:pt>
    <dgm:pt modelId="{030C475E-0BF0-41EC-9329-93441B718822}" type="sibTrans" cxnId="{1806D57F-0D82-465C-8304-CB1A735FFAB4}">
      <dgm:prSet/>
      <dgm:spPr/>
      <dgm:t>
        <a:bodyPr/>
        <a:lstStyle/>
        <a:p>
          <a:endParaRPr lang="ru-RU"/>
        </a:p>
      </dgm:t>
    </dgm:pt>
    <dgm:pt modelId="{CA1C4A1F-94EE-4901-B7BD-21F6E39FF571}">
      <dgm:prSet custT="1"/>
      <dgm:spPr/>
      <dgm:t>
        <a:bodyPr/>
        <a:lstStyle/>
        <a:p>
          <a:pPr rtl="0"/>
          <a:r>
            <a:rPr lang="ru-RU" sz="1600" dirty="0" smtClean="0"/>
            <a:t>выговор, </a:t>
          </a:r>
          <a:endParaRPr lang="ru-RU" sz="1600" dirty="0"/>
        </a:p>
      </dgm:t>
    </dgm:pt>
    <dgm:pt modelId="{7ABEB565-8DF0-4C4C-8149-50387EA9003D}" type="parTrans" cxnId="{636B1E6B-D08C-487E-B035-A1ADC3C6180E}">
      <dgm:prSet/>
      <dgm:spPr/>
      <dgm:t>
        <a:bodyPr/>
        <a:lstStyle/>
        <a:p>
          <a:endParaRPr lang="ru-RU"/>
        </a:p>
      </dgm:t>
    </dgm:pt>
    <dgm:pt modelId="{7428C3A6-2898-4A2D-BE01-1DBEF459D31A}" type="sibTrans" cxnId="{636B1E6B-D08C-487E-B035-A1ADC3C6180E}">
      <dgm:prSet/>
      <dgm:spPr/>
      <dgm:t>
        <a:bodyPr/>
        <a:lstStyle/>
        <a:p>
          <a:endParaRPr lang="ru-RU"/>
        </a:p>
      </dgm:t>
    </dgm:pt>
    <dgm:pt modelId="{602E0F61-7E2F-4E61-AEB6-BA1BD934B48B}">
      <dgm:prSet custT="1"/>
      <dgm:spPr/>
      <dgm:t>
        <a:bodyPr/>
        <a:lstStyle/>
        <a:p>
          <a:pPr rtl="0"/>
          <a:r>
            <a:rPr lang="ru-RU" sz="1600" dirty="0" smtClean="0"/>
            <a:t>отчисление из организации, осуществляющей образовательную деятельность.</a:t>
          </a:r>
          <a:endParaRPr lang="ru-RU" sz="1600" dirty="0"/>
        </a:p>
      </dgm:t>
    </dgm:pt>
    <dgm:pt modelId="{2C4A8C91-F9A5-4F66-BA06-13403C99F86B}" type="parTrans" cxnId="{B9BD1CC6-6BB4-4F45-AF29-9943D77049F6}">
      <dgm:prSet/>
      <dgm:spPr/>
      <dgm:t>
        <a:bodyPr/>
        <a:lstStyle/>
        <a:p>
          <a:endParaRPr lang="ru-RU"/>
        </a:p>
      </dgm:t>
    </dgm:pt>
    <dgm:pt modelId="{36E6B2DA-1AB8-4C64-9769-6B5C09ACCB94}" type="sibTrans" cxnId="{B9BD1CC6-6BB4-4F45-AF29-9943D77049F6}">
      <dgm:prSet/>
      <dgm:spPr/>
      <dgm:t>
        <a:bodyPr/>
        <a:lstStyle/>
        <a:p>
          <a:endParaRPr lang="ru-RU"/>
        </a:p>
      </dgm:t>
    </dgm:pt>
    <dgm:pt modelId="{8494DB6B-5C43-4B2D-878B-E94813FC1D6B}" type="pres">
      <dgm:prSet presAssocID="{E452DA20-2E73-46D5-8224-0690744CB3C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9786D22-4D01-488B-B282-204103FBBAA5}" type="pres">
      <dgm:prSet presAssocID="{DB78C02D-7EC7-4913-8BDD-3A679719EE99}" presName="vertOne" presStyleCnt="0"/>
      <dgm:spPr/>
    </dgm:pt>
    <dgm:pt modelId="{C6FF8168-98C7-43AA-BBC8-CE257C3DA8D3}" type="pres">
      <dgm:prSet presAssocID="{DB78C02D-7EC7-4913-8BDD-3A679719EE99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1EEFC4-35AA-44A4-8D56-8A1E0B99D18B}" type="pres">
      <dgm:prSet presAssocID="{DB78C02D-7EC7-4913-8BDD-3A679719EE99}" presName="parTransOne" presStyleCnt="0"/>
      <dgm:spPr/>
    </dgm:pt>
    <dgm:pt modelId="{77FECF0D-870A-443B-A37A-2CCF0EF441FF}" type="pres">
      <dgm:prSet presAssocID="{DB78C02D-7EC7-4913-8BDD-3A679719EE99}" presName="horzOne" presStyleCnt="0"/>
      <dgm:spPr/>
    </dgm:pt>
    <dgm:pt modelId="{77B5936E-B421-41AD-8690-837182E36D55}" type="pres">
      <dgm:prSet presAssocID="{B5D77950-C553-4070-BED6-6E1D366AD37B}" presName="vertTwo" presStyleCnt="0"/>
      <dgm:spPr/>
    </dgm:pt>
    <dgm:pt modelId="{4C415DD6-A445-4F30-846C-4C5C795599DA}" type="pres">
      <dgm:prSet presAssocID="{B5D77950-C553-4070-BED6-6E1D366AD37B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2FB6AAC-0507-465F-B050-136883EE16F8}" type="pres">
      <dgm:prSet presAssocID="{B5D77950-C553-4070-BED6-6E1D366AD37B}" presName="horzTwo" presStyleCnt="0"/>
      <dgm:spPr/>
    </dgm:pt>
    <dgm:pt modelId="{46598CD8-51F3-425A-9C85-F277AF30979E}" type="pres">
      <dgm:prSet presAssocID="{030C475E-0BF0-41EC-9329-93441B718822}" presName="sibSpaceTwo" presStyleCnt="0"/>
      <dgm:spPr/>
    </dgm:pt>
    <dgm:pt modelId="{6D2B6202-39F3-4E52-885C-D6503AFFFB67}" type="pres">
      <dgm:prSet presAssocID="{CA1C4A1F-94EE-4901-B7BD-21F6E39FF571}" presName="vertTwo" presStyleCnt="0"/>
      <dgm:spPr/>
    </dgm:pt>
    <dgm:pt modelId="{8DFD6FF4-3DE6-40CC-A8EB-F31520F05AE1}" type="pres">
      <dgm:prSet presAssocID="{CA1C4A1F-94EE-4901-B7BD-21F6E39FF571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3D6054-1034-45CF-8601-FAACBFEB13A5}" type="pres">
      <dgm:prSet presAssocID="{CA1C4A1F-94EE-4901-B7BD-21F6E39FF571}" presName="horzTwo" presStyleCnt="0"/>
      <dgm:spPr/>
    </dgm:pt>
    <dgm:pt modelId="{B08ABEFA-56F7-4F9E-BF8A-0F1852A75E79}" type="pres">
      <dgm:prSet presAssocID="{7428C3A6-2898-4A2D-BE01-1DBEF459D31A}" presName="sibSpaceTwo" presStyleCnt="0"/>
      <dgm:spPr/>
    </dgm:pt>
    <dgm:pt modelId="{816C2D2D-8A23-41A7-89CF-B08B809C54A8}" type="pres">
      <dgm:prSet presAssocID="{602E0F61-7E2F-4E61-AEB6-BA1BD934B48B}" presName="vertTwo" presStyleCnt="0"/>
      <dgm:spPr/>
    </dgm:pt>
    <dgm:pt modelId="{28E9C297-6C30-44CD-9653-8FF4409E8BE0}" type="pres">
      <dgm:prSet presAssocID="{602E0F61-7E2F-4E61-AEB6-BA1BD934B48B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795043-A372-41BD-A4A2-2E7ACF87664B}" type="pres">
      <dgm:prSet presAssocID="{602E0F61-7E2F-4E61-AEB6-BA1BD934B48B}" presName="horzTwo" presStyleCnt="0"/>
      <dgm:spPr/>
    </dgm:pt>
  </dgm:ptLst>
  <dgm:cxnLst>
    <dgm:cxn modelId="{C6B0C9D4-DF9F-4A99-B57F-EE8503AD1385}" type="presOf" srcId="{CA1C4A1F-94EE-4901-B7BD-21F6E39FF571}" destId="{8DFD6FF4-3DE6-40CC-A8EB-F31520F05AE1}" srcOrd="0" destOrd="0" presId="urn:microsoft.com/office/officeart/2005/8/layout/hierarchy4"/>
    <dgm:cxn modelId="{1806D57F-0D82-465C-8304-CB1A735FFAB4}" srcId="{DB78C02D-7EC7-4913-8BDD-3A679719EE99}" destId="{B5D77950-C553-4070-BED6-6E1D366AD37B}" srcOrd="0" destOrd="0" parTransId="{D98309F1-01F3-4539-87F4-A51E708EA821}" sibTransId="{030C475E-0BF0-41EC-9329-93441B718822}"/>
    <dgm:cxn modelId="{D86719D6-EF8E-44A0-B784-C276A514EB0F}" type="presOf" srcId="{E452DA20-2E73-46D5-8224-0690744CB3CA}" destId="{8494DB6B-5C43-4B2D-878B-E94813FC1D6B}" srcOrd="0" destOrd="0" presId="urn:microsoft.com/office/officeart/2005/8/layout/hierarchy4"/>
    <dgm:cxn modelId="{BC78E278-E542-4AFE-825F-4BB73EEE3C5E}" type="presOf" srcId="{B5D77950-C553-4070-BED6-6E1D366AD37B}" destId="{4C415DD6-A445-4F30-846C-4C5C795599DA}" srcOrd="0" destOrd="0" presId="urn:microsoft.com/office/officeart/2005/8/layout/hierarchy4"/>
    <dgm:cxn modelId="{B9BD1CC6-6BB4-4F45-AF29-9943D77049F6}" srcId="{DB78C02D-7EC7-4913-8BDD-3A679719EE99}" destId="{602E0F61-7E2F-4E61-AEB6-BA1BD934B48B}" srcOrd="2" destOrd="0" parTransId="{2C4A8C91-F9A5-4F66-BA06-13403C99F86B}" sibTransId="{36E6B2DA-1AB8-4C64-9769-6B5C09ACCB94}"/>
    <dgm:cxn modelId="{636B1E6B-D08C-487E-B035-A1ADC3C6180E}" srcId="{DB78C02D-7EC7-4913-8BDD-3A679719EE99}" destId="{CA1C4A1F-94EE-4901-B7BD-21F6E39FF571}" srcOrd="1" destOrd="0" parTransId="{7ABEB565-8DF0-4C4C-8149-50387EA9003D}" sibTransId="{7428C3A6-2898-4A2D-BE01-1DBEF459D31A}"/>
    <dgm:cxn modelId="{ABEDFD39-7726-4FCF-AE5C-6378D296A5C5}" srcId="{E452DA20-2E73-46D5-8224-0690744CB3CA}" destId="{DB78C02D-7EC7-4913-8BDD-3A679719EE99}" srcOrd="0" destOrd="0" parTransId="{645FAA4E-074D-4D9E-B1FB-8B198F04A48C}" sibTransId="{E9D48982-7702-433D-A4B5-F25DFF12ED30}"/>
    <dgm:cxn modelId="{4BC72A61-9689-4099-A4BD-4980E6742A09}" type="presOf" srcId="{DB78C02D-7EC7-4913-8BDD-3A679719EE99}" destId="{C6FF8168-98C7-43AA-BBC8-CE257C3DA8D3}" srcOrd="0" destOrd="0" presId="urn:microsoft.com/office/officeart/2005/8/layout/hierarchy4"/>
    <dgm:cxn modelId="{90FAC9A2-87CB-4C6B-BD75-9EFED97F976B}" type="presOf" srcId="{602E0F61-7E2F-4E61-AEB6-BA1BD934B48B}" destId="{28E9C297-6C30-44CD-9653-8FF4409E8BE0}" srcOrd="0" destOrd="0" presId="urn:microsoft.com/office/officeart/2005/8/layout/hierarchy4"/>
    <dgm:cxn modelId="{CFD85E02-0630-4F8A-BE82-032932D1E199}" type="presParOf" srcId="{8494DB6B-5C43-4B2D-878B-E94813FC1D6B}" destId="{49786D22-4D01-488B-B282-204103FBBAA5}" srcOrd="0" destOrd="0" presId="urn:microsoft.com/office/officeart/2005/8/layout/hierarchy4"/>
    <dgm:cxn modelId="{1653B2AC-27A4-4ED5-A63C-6D145EEE51DE}" type="presParOf" srcId="{49786D22-4D01-488B-B282-204103FBBAA5}" destId="{C6FF8168-98C7-43AA-BBC8-CE257C3DA8D3}" srcOrd="0" destOrd="0" presId="urn:microsoft.com/office/officeart/2005/8/layout/hierarchy4"/>
    <dgm:cxn modelId="{B40EC4E8-7C69-4A79-AE5A-43994FCA038B}" type="presParOf" srcId="{49786D22-4D01-488B-B282-204103FBBAA5}" destId="{961EEFC4-35AA-44A4-8D56-8A1E0B99D18B}" srcOrd="1" destOrd="0" presId="urn:microsoft.com/office/officeart/2005/8/layout/hierarchy4"/>
    <dgm:cxn modelId="{E614C3FE-E419-4930-BC70-B23265477B27}" type="presParOf" srcId="{49786D22-4D01-488B-B282-204103FBBAA5}" destId="{77FECF0D-870A-443B-A37A-2CCF0EF441FF}" srcOrd="2" destOrd="0" presId="urn:microsoft.com/office/officeart/2005/8/layout/hierarchy4"/>
    <dgm:cxn modelId="{CB37293E-B508-4B4B-938D-973FF05B0688}" type="presParOf" srcId="{77FECF0D-870A-443B-A37A-2CCF0EF441FF}" destId="{77B5936E-B421-41AD-8690-837182E36D55}" srcOrd="0" destOrd="0" presId="urn:microsoft.com/office/officeart/2005/8/layout/hierarchy4"/>
    <dgm:cxn modelId="{CD4EA36D-C7DB-4B1C-A53F-2397B52B1087}" type="presParOf" srcId="{77B5936E-B421-41AD-8690-837182E36D55}" destId="{4C415DD6-A445-4F30-846C-4C5C795599DA}" srcOrd="0" destOrd="0" presId="urn:microsoft.com/office/officeart/2005/8/layout/hierarchy4"/>
    <dgm:cxn modelId="{5D9ACB47-ABD3-48EE-B4CF-654CD96B9914}" type="presParOf" srcId="{77B5936E-B421-41AD-8690-837182E36D55}" destId="{12FB6AAC-0507-465F-B050-136883EE16F8}" srcOrd="1" destOrd="0" presId="urn:microsoft.com/office/officeart/2005/8/layout/hierarchy4"/>
    <dgm:cxn modelId="{C2A0E8B4-9E4B-4853-A83D-8BD6C5B79ACA}" type="presParOf" srcId="{77FECF0D-870A-443B-A37A-2CCF0EF441FF}" destId="{46598CD8-51F3-425A-9C85-F277AF30979E}" srcOrd="1" destOrd="0" presId="urn:microsoft.com/office/officeart/2005/8/layout/hierarchy4"/>
    <dgm:cxn modelId="{4B131D1D-3401-4574-AE25-05FCE3A65A99}" type="presParOf" srcId="{77FECF0D-870A-443B-A37A-2CCF0EF441FF}" destId="{6D2B6202-39F3-4E52-885C-D6503AFFFB67}" srcOrd="2" destOrd="0" presId="urn:microsoft.com/office/officeart/2005/8/layout/hierarchy4"/>
    <dgm:cxn modelId="{7C5AC8DF-D828-409C-A343-6C2627F2013C}" type="presParOf" srcId="{6D2B6202-39F3-4E52-885C-D6503AFFFB67}" destId="{8DFD6FF4-3DE6-40CC-A8EB-F31520F05AE1}" srcOrd="0" destOrd="0" presId="urn:microsoft.com/office/officeart/2005/8/layout/hierarchy4"/>
    <dgm:cxn modelId="{E8EA8F3E-7680-4D80-9A2A-2936EF2ED1BE}" type="presParOf" srcId="{6D2B6202-39F3-4E52-885C-D6503AFFFB67}" destId="{A93D6054-1034-45CF-8601-FAACBFEB13A5}" srcOrd="1" destOrd="0" presId="urn:microsoft.com/office/officeart/2005/8/layout/hierarchy4"/>
    <dgm:cxn modelId="{241EDF18-BE74-41CF-8E78-7020C8A302D3}" type="presParOf" srcId="{77FECF0D-870A-443B-A37A-2CCF0EF441FF}" destId="{B08ABEFA-56F7-4F9E-BF8A-0F1852A75E79}" srcOrd="3" destOrd="0" presId="urn:microsoft.com/office/officeart/2005/8/layout/hierarchy4"/>
    <dgm:cxn modelId="{DEFCB7FC-7A32-4D65-A79B-AA98A883DA87}" type="presParOf" srcId="{77FECF0D-870A-443B-A37A-2CCF0EF441FF}" destId="{816C2D2D-8A23-41A7-89CF-B08B809C54A8}" srcOrd="4" destOrd="0" presId="urn:microsoft.com/office/officeart/2005/8/layout/hierarchy4"/>
    <dgm:cxn modelId="{5C9C3F28-A72E-467E-BEEC-37A2FBA1C2A5}" type="presParOf" srcId="{816C2D2D-8A23-41A7-89CF-B08B809C54A8}" destId="{28E9C297-6C30-44CD-9653-8FF4409E8BE0}" srcOrd="0" destOrd="0" presId="urn:microsoft.com/office/officeart/2005/8/layout/hierarchy4"/>
    <dgm:cxn modelId="{BAD361D2-5DD8-4D79-A595-4E5BFA0AD6FC}" type="presParOf" srcId="{816C2D2D-8A23-41A7-89CF-B08B809C54A8}" destId="{90795043-A372-41BD-A4A2-2E7ACF87664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1A66E49-0D4E-47BF-BC8D-238554B09D24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7E2998-1C48-487C-832E-05EF9D7E146C}">
      <dgm:prSet custT="1"/>
      <dgm:spPr/>
      <dgm:t>
        <a:bodyPr/>
        <a:lstStyle/>
        <a:p>
          <a:pPr rtl="0"/>
          <a:r>
            <a:rPr lang="ru-RU" sz="1600" dirty="0" smtClean="0"/>
            <a:t>6. Меры дисциплинарного взыскания не применяются</a:t>
          </a:r>
          <a:endParaRPr lang="ru-RU" sz="1600" dirty="0"/>
        </a:p>
      </dgm:t>
    </dgm:pt>
    <dgm:pt modelId="{E4F61D8E-CB35-49C2-A416-99AACF6ED940}" type="parTrans" cxnId="{3CDB75C2-7DC6-45BE-B748-B0E5B391B9D4}">
      <dgm:prSet/>
      <dgm:spPr/>
      <dgm:t>
        <a:bodyPr/>
        <a:lstStyle/>
        <a:p>
          <a:endParaRPr lang="ru-RU"/>
        </a:p>
      </dgm:t>
    </dgm:pt>
    <dgm:pt modelId="{427ED5D4-7162-4D5A-B298-B8C66067D30E}" type="sibTrans" cxnId="{3CDB75C2-7DC6-45BE-B748-B0E5B391B9D4}">
      <dgm:prSet/>
      <dgm:spPr/>
      <dgm:t>
        <a:bodyPr/>
        <a:lstStyle/>
        <a:p>
          <a:endParaRPr lang="ru-RU"/>
        </a:p>
      </dgm:t>
    </dgm:pt>
    <dgm:pt modelId="{D331A7B3-72FE-404C-8A54-15C967E04E87}">
      <dgm:prSet custT="1"/>
      <dgm:spPr/>
      <dgm:t>
        <a:bodyPr/>
        <a:lstStyle/>
        <a:p>
          <a:pPr rtl="0"/>
          <a:r>
            <a:rPr lang="ru-RU" sz="1400" dirty="0" smtClean="0"/>
            <a:t>к обучающимся по образовательным программам дошкольного, начального общего образования, а также к обучающимся с ограниченными возможностями здоровья (с задержкой психического развития и различными формами умственной отсталости).</a:t>
          </a:r>
          <a:endParaRPr lang="ru-RU" sz="1400" dirty="0"/>
        </a:p>
      </dgm:t>
    </dgm:pt>
    <dgm:pt modelId="{9C148A77-CF16-4E4D-ABF8-C2EE22EE0204}" type="parTrans" cxnId="{83A6F57B-E9DE-4C2F-8907-3554EA9086F3}">
      <dgm:prSet/>
      <dgm:spPr/>
      <dgm:t>
        <a:bodyPr/>
        <a:lstStyle/>
        <a:p>
          <a:endParaRPr lang="ru-RU"/>
        </a:p>
      </dgm:t>
    </dgm:pt>
    <dgm:pt modelId="{8FE78ED9-E608-423F-827E-BEAEA72EAC67}" type="sibTrans" cxnId="{83A6F57B-E9DE-4C2F-8907-3554EA9086F3}">
      <dgm:prSet/>
      <dgm:spPr/>
      <dgm:t>
        <a:bodyPr/>
        <a:lstStyle/>
        <a:p>
          <a:endParaRPr lang="ru-RU"/>
        </a:p>
      </dgm:t>
    </dgm:pt>
    <dgm:pt modelId="{501DF18E-B802-4E08-9256-3DFA4CC018B0}">
      <dgm:prSet custT="1"/>
      <dgm:spPr/>
      <dgm:t>
        <a:bodyPr/>
        <a:lstStyle/>
        <a:p>
          <a:pPr rtl="0"/>
          <a:r>
            <a:rPr lang="ru-RU" sz="1400" dirty="0" smtClean="0"/>
            <a:t>8. По решению организации за </a:t>
          </a:r>
          <a:r>
            <a:rPr lang="ru-RU" sz="1400" u="sng" dirty="0" smtClean="0"/>
            <a:t>неоднократное совершение дисциплинарных проступков допускается применение </a:t>
          </a:r>
          <a:r>
            <a:rPr lang="ru-RU" sz="1400" dirty="0" smtClean="0"/>
            <a:t>отчисления несовершеннолетнего обучающегося, достигшего возраста пятнадцати лет, из организации как меры дисциплинарного взыскания. </a:t>
          </a:r>
          <a:endParaRPr lang="ru-RU" sz="1400" dirty="0"/>
        </a:p>
      </dgm:t>
    </dgm:pt>
    <dgm:pt modelId="{551548AE-D56B-44B3-911D-92A3B65EC2F7}" type="parTrans" cxnId="{18B0A9B0-DCA1-4300-A439-8C3C069B877F}">
      <dgm:prSet/>
      <dgm:spPr/>
      <dgm:t>
        <a:bodyPr/>
        <a:lstStyle/>
        <a:p>
          <a:endParaRPr lang="ru-RU"/>
        </a:p>
      </dgm:t>
    </dgm:pt>
    <dgm:pt modelId="{B3EB826C-3869-435C-BAB1-8899BB775FD5}" type="sibTrans" cxnId="{18B0A9B0-DCA1-4300-A439-8C3C069B877F}">
      <dgm:prSet/>
      <dgm:spPr/>
      <dgm:t>
        <a:bodyPr/>
        <a:lstStyle/>
        <a:p>
          <a:endParaRPr lang="ru-RU"/>
        </a:p>
      </dgm:t>
    </dgm:pt>
    <dgm:pt modelId="{94793E87-76C9-43AD-BDB5-C474F9DB34DE}">
      <dgm:prSet/>
      <dgm:spPr/>
      <dgm:t>
        <a:bodyPr/>
        <a:lstStyle/>
        <a:p>
          <a:pPr rtl="0"/>
          <a:r>
            <a:rPr lang="ru-RU" dirty="0" smtClean="0"/>
            <a:t>Отчисление несовершеннолетнего обучающегося применяется, если иные меры дисциплинарного взыскания и меры педагогического воздействия не дали результата и дальнейшее его пребывание в организации оказывает отрицательное влияние на других обучающихся, нарушает их права и права работников организации, а также нормальное функционирование организации.</a:t>
          </a:r>
          <a:endParaRPr lang="ru-RU" dirty="0"/>
        </a:p>
      </dgm:t>
    </dgm:pt>
    <dgm:pt modelId="{9182BE36-B556-46E8-AD08-C0A53B452E68}" type="parTrans" cxnId="{A0290251-0A31-4516-8651-F4535A6385EA}">
      <dgm:prSet/>
      <dgm:spPr/>
      <dgm:t>
        <a:bodyPr/>
        <a:lstStyle/>
        <a:p>
          <a:endParaRPr lang="ru-RU"/>
        </a:p>
      </dgm:t>
    </dgm:pt>
    <dgm:pt modelId="{4ADAF4AE-1AF7-4528-92EC-363D6982EE88}" type="sibTrans" cxnId="{A0290251-0A31-4516-8651-F4535A6385EA}">
      <dgm:prSet/>
      <dgm:spPr/>
      <dgm:t>
        <a:bodyPr/>
        <a:lstStyle/>
        <a:p>
          <a:endParaRPr lang="ru-RU"/>
        </a:p>
      </dgm:t>
    </dgm:pt>
    <dgm:pt modelId="{F839608A-0FC5-4AB9-BB60-68E094F08EC2}" type="pres">
      <dgm:prSet presAssocID="{71A66E49-0D4E-47BF-BC8D-238554B09D2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D3F22A-FC26-4A09-9E17-601CAEF01F90}" type="pres">
      <dgm:prSet presAssocID="{A57E2998-1C48-487C-832E-05EF9D7E146C}" presName="circle1" presStyleLbl="node1" presStyleIdx="0" presStyleCnt="2"/>
      <dgm:spPr/>
    </dgm:pt>
    <dgm:pt modelId="{C01B208E-15AC-4BF1-9736-5F3AF45F7B9F}" type="pres">
      <dgm:prSet presAssocID="{A57E2998-1C48-487C-832E-05EF9D7E146C}" presName="space" presStyleCnt="0"/>
      <dgm:spPr/>
    </dgm:pt>
    <dgm:pt modelId="{B8061F66-0E77-4212-8BE7-8FA8DCEC0337}" type="pres">
      <dgm:prSet presAssocID="{A57E2998-1C48-487C-832E-05EF9D7E146C}" presName="rect1" presStyleLbl="alignAcc1" presStyleIdx="0" presStyleCnt="2"/>
      <dgm:spPr/>
      <dgm:t>
        <a:bodyPr/>
        <a:lstStyle/>
        <a:p>
          <a:endParaRPr lang="ru-RU"/>
        </a:p>
      </dgm:t>
    </dgm:pt>
    <dgm:pt modelId="{EB34B185-15CD-445A-9E96-A345E31D4DD8}" type="pres">
      <dgm:prSet presAssocID="{501DF18E-B802-4E08-9256-3DFA4CC018B0}" presName="vertSpace2" presStyleLbl="node1" presStyleIdx="0" presStyleCnt="2"/>
      <dgm:spPr/>
    </dgm:pt>
    <dgm:pt modelId="{07D16F6C-6B57-414D-AF70-4A9F21DF401F}" type="pres">
      <dgm:prSet presAssocID="{501DF18E-B802-4E08-9256-3DFA4CC018B0}" presName="circle2" presStyleLbl="node1" presStyleIdx="1" presStyleCnt="2"/>
      <dgm:spPr/>
    </dgm:pt>
    <dgm:pt modelId="{DB5C269C-DFC1-4E80-AAB8-A8EA42F43F32}" type="pres">
      <dgm:prSet presAssocID="{501DF18E-B802-4E08-9256-3DFA4CC018B0}" presName="rect2" presStyleLbl="alignAcc1" presStyleIdx="1" presStyleCnt="2"/>
      <dgm:spPr/>
      <dgm:t>
        <a:bodyPr/>
        <a:lstStyle/>
        <a:p>
          <a:endParaRPr lang="ru-RU"/>
        </a:p>
      </dgm:t>
    </dgm:pt>
    <dgm:pt modelId="{A0839B13-6846-4683-8DB7-6B690355F25F}" type="pres">
      <dgm:prSet presAssocID="{A57E2998-1C48-487C-832E-05EF9D7E146C}" presName="rect1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88488F-46FD-4E7E-92BF-CECF4A261720}" type="pres">
      <dgm:prSet presAssocID="{A57E2998-1C48-487C-832E-05EF9D7E146C}" presName="rect1ChTx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E20270-4370-4136-9DFA-59A6D44AA976}" type="pres">
      <dgm:prSet presAssocID="{501DF18E-B802-4E08-9256-3DFA4CC018B0}" presName="rect2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B97F5E-69E1-4FFB-8875-C0290C96BCDE}" type="pres">
      <dgm:prSet presAssocID="{501DF18E-B802-4E08-9256-3DFA4CC018B0}" presName="rect2ChTx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8BC0D9-FC06-40B4-A940-4BB2C3CFDFDF}" type="presOf" srcId="{71A66E49-0D4E-47BF-BC8D-238554B09D24}" destId="{F839608A-0FC5-4AB9-BB60-68E094F08EC2}" srcOrd="0" destOrd="0" presId="urn:microsoft.com/office/officeart/2005/8/layout/target3"/>
    <dgm:cxn modelId="{D4FB96B4-3625-43F9-A0EB-C738BBA57EDA}" type="presOf" srcId="{501DF18E-B802-4E08-9256-3DFA4CC018B0}" destId="{B0E20270-4370-4136-9DFA-59A6D44AA976}" srcOrd="1" destOrd="0" presId="urn:microsoft.com/office/officeart/2005/8/layout/target3"/>
    <dgm:cxn modelId="{18B0A9B0-DCA1-4300-A439-8C3C069B877F}" srcId="{71A66E49-0D4E-47BF-BC8D-238554B09D24}" destId="{501DF18E-B802-4E08-9256-3DFA4CC018B0}" srcOrd="1" destOrd="0" parTransId="{551548AE-D56B-44B3-911D-92A3B65EC2F7}" sibTransId="{B3EB826C-3869-435C-BAB1-8899BB775FD5}"/>
    <dgm:cxn modelId="{50B9E33D-5C56-4C3F-BAAD-FCE0E37BA289}" type="presOf" srcId="{A57E2998-1C48-487C-832E-05EF9D7E146C}" destId="{A0839B13-6846-4683-8DB7-6B690355F25F}" srcOrd="1" destOrd="0" presId="urn:microsoft.com/office/officeart/2005/8/layout/target3"/>
    <dgm:cxn modelId="{3CDB75C2-7DC6-45BE-B748-B0E5B391B9D4}" srcId="{71A66E49-0D4E-47BF-BC8D-238554B09D24}" destId="{A57E2998-1C48-487C-832E-05EF9D7E146C}" srcOrd="0" destOrd="0" parTransId="{E4F61D8E-CB35-49C2-A416-99AACF6ED940}" sibTransId="{427ED5D4-7162-4D5A-B298-B8C66067D30E}"/>
    <dgm:cxn modelId="{83A6F57B-E9DE-4C2F-8907-3554EA9086F3}" srcId="{A57E2998-1C48-487C-832E-05EF9D7E146C}" destId="{D331A7B3-72FE-404C-8A54-15C967E04E87}" srcOrd="0" destOrd="0" parTransId="{9C148A77-CF16-4E4D-ABF8-C2EE22EE0204}" sibTransId="{8FE78ED9-E608-423F-827E-BEAEA72EAC67}"/>
    <dgm:cxn modelId="{CF1AAAC8-39D3-4E6A-BF8F-68EDCA592CE5}" type="presOf" srcId="{501DF18E-B802-4E08-9256-3DFA4CC018B0}" destId="{DB5C269C-DFC1-4E80-AAB8-A8EA42F43F32}" srcOrd="0" destOrd="0" presId="urn:microsoft.com/office/officeart/2005/8/layout/target3"/>
    <dgm:cxn modelId="{CCB7C859-C4F5-4943-AC9F-41C0D7C28F23}" type="presOf" srcId="{D331A7B3-72FE-404C-8A54-15C967E04E87}" destId="{9B88488F-46FD-4E7E-92BF-CECF4A261720}" srcOrd="0" destOrd="0" presId="urn:microsoft.com/office/officeart/2005/8/layout/target3"/>
    <dgm:cxn modelId="{BF31EDFB-E52B-4332-AA3F-8DD5FD8A0F76}" type="presOf" srcId="{A57E2998-1C48-487C-832E-05EF9D7E146C}" destId="{B8061F66-0E77-4212-8BE7-8FA8DCEC0337}" srcOrd="0" destOrd="0" presId="urn:microsoft.com/office/officeart/2005/8/layout/target3"/>
    <dgm:cxn modelId="{A0290251-0A31-4516-8651-F4535A6385EA}" srcId="{501DF18E-B802-4E08-9256-3DFA4CC018B0}" destId="{94793E87-76C9-43AD-BDB5-C474F9DB34DE}" srcOrd="0" destOrd="0" parTransId="{9182BE36-B556-46E8-AD08-C0A53B452E68}" sibTransId="{4ADAF4AE-1AF7-4528-92EC-363D6982EE88}"/>
    <dgm:cxn modelId="{0E6CF071-9A7C-4FD3-AE54-4EE7A2A65A51}" type="presOf" srcId="{94793E87-76C9-43AD-BDB5-C474F9DB34DE}" destId="{38B97F5E-69E1-4FFB-8875-C0290C96BCDE}" srcOrd="0" destOrd="0" presId="urn:microsoft.com/office/officeart/2005/8/layout/target3"/>
    <dgm:cxn modelId="{8CEBC13C-F2E1-4F68-B8C0-71708EDD519C}" type="presParOf" srcId="{F839608A-0FC5-4AB9-BB60-68E094F08EC2}" destId="{93D3F22A-FC26-4A09-9E17-601CAEF01F90}" srcOrd="0" destOrd="0" presId="urn:microsoft.com/office/officeart/2005/8/layout/target3"/>
    <dgm:cxn modelId="{FA1C2982-2766-4CC1-9FA9-EB6CF52A25EC}" type="presParOf" srcId="{F839608A-0FC5-4AB9-BB60-68E094F08EC2}" destId="{C01B208E-15AC-4BF1-9736-5F3AF45F7B9F}" srcOrd="1" destOrd="0" presId="urn:microsoft.com/office/officeart/2005/8/layout/target3"/>
    <dgm:cxn modelId="{F04B1C41-F224-4546-9570-2DE2E2FEE200}" type="presParOf" srcId="{F839608A-0FC5-4AB9-BB60-68E094F08EC2}" destId="{B8061F66-0E77-4212-8BE7-8FA8DCEC0337}" srcOrd="2" destOrd="0" presId="urn:microsoft.com/office/officeart/2005/8/layout/target3"/>
    <dgm:cxn modelId="{21EDC135-A736-419E-8702-82F5CBF5067B}" type="presParOf" srcId="{F839608A-0FC5-4AB9-BB60-68E094F08EC2}" destId="{EB34B185-15CD-445A-9E96-A345E31D4DD8}" srcOrd="3" destOrd="0" presId="urn:microsoft.com/office/officeart/2005/8/layout/target3"/>
    <dgm:cxn modelId="{DB6FA866-07B5-45D7-9D33-83E2BB5AB23B}" type="presParOf" srcId="{F839608A-0FC5-4AB9-BB60-68E094F08EC2}" destId="{07D16F6C-6B57-414D-AF70-4A9F21DF401F}" srcOrd="4" destOrd="0" presId="urn:microsoft.com/office/officeart/2005/8/layout/target3"/>
    <dgm:cxn modelId="{45E2C0BE-D4D5-43EC-9927-EF0CEE55962E}" type="presParOf" srcId="{F839608A-0FC5-4AB9-BB60-68E094F08EC2}" destId="{DB5C269C-DFC1-4E80-AAB8-A8EA42F43F32}" srcOrd="5" destOrd="0" presId="urn:microsoft.com/office/officeart/2005/8/layout/target3"/>
    <dgm:cxn modelId="{51B08B0D-8B77-47C9-8C68-8718F9F628B0}" type="presParOf" srcId="{F839608A-0FC5-4AB9-BB60-68E094F08EC2}" destId="{A0839B13-6846-4683-8DB7-6B690355F25F}" srcOrd="6" destOrd="0" presId="urn:microsoft.com/office/officeart/2005/8/layout/target3"/>
    <dgm:cxn modelId="{5086C610-5AD2-4CC4-8586-080A00DFB559}" type="presParOf" srcId="{F839608A-0FC5-4AB9-BB60-68E094F08EC2}" destId="{9B88488F-46FD-4E7E-92BF-CECF4A261720}" srcOrd="7" destOrd="0" presId="urn:microsoft.com/office/officeart/2005/8/layout/target3"/>
    <dgm:cxn modelId="{19731AC6-A85B-448C-BB39-DA48EB0817D2}" type="presParOf" srcId="{F839608A-0FC5-4AB9-BB60-68E094F08EC2}" destId="{B0E20270-4370-4136-9DFA-59A6D44AA976}" srcOrd="8" destOrd="0" presId="urn:microsoft.com/office/officeart/2005/8/layout/target3"/>
    <dgm:cxn modelId="{A3BE3972-EE63-4DFF-A2F4-37ED56D37981}" type="presParOf" srcId="{F839608A-0FC5-4AB9-BB60-68E094F08EC2}" destId="{38B97F5E-69E1-4FFB-8875-C0290C96BCDE}" srcOrd="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67DE8289-1FD7-4219-B3C8-CF63E06A0F1D}" type="doc">
      <dgm:prSet loTypeId="urn:microsoft.com/office/officeart/2005/8/layout/hierarchy4" loCatId="hierarchy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872290C7-1367-47CA-91B7-E7B43500F2FD}">
      <dgm:prSet custT="1"/>
      <dgm:spPr/>
      <dgm:t>
        <a:bodyPr/>
        <a:lstStyle/>
        <a:p>
          <a:pPr rtl="0"/>
          <a:r>
            <a:rPr lang="ru-RU" sz="1600" dirty="0" smtClean="0"/>
            <a:t>3. Родители (законные представители) несовершеннолетних обучающихся имеют право:</a:t>
          </a:r>
          <a:endParaRPr lang="ru-RU" sz="1600" dirty="0"/>
        </a:p>
      </dgm:t>
    </dgm:pt>
    <dgm:pt modelId="{1A99FF10-BEE0-4C79-B335-394EF722ED85}" type="parTrans" cxnId="{C53B5235-9CC5-462B-957B-F08229FCD1D5}">
      <dgm:prSet/>
      <dgm:spPr/>
      <dgm:t>
        <a:bodyPr/>
        <a:lstStyle/>
        <a:p>
          <a:endParaRPr lang="ru-RU"/>
        </a:p>
      </dgm:t>
    </dgm:pt>
    <dgm:pt modelId="{7A53C3A8-F4C9-4130-9BF8-E50012C20CF6}" type="sibTrans" cxnId="{C53B5235-9CC5-462B-957B-F08229FCD1D5}">
      <dgm:prSet/>
      <dgm:spPr/>
      <dgm:t>
        <a:bodyPr/>
        <a:lstStyle/>
        <a:p>
          <a:endParaRPr lang="ru-RU"/>
        </a:p>
      </dgm:t>
    </dgm:pt>
    <dgm:pt modelId="{2636FF14-EB51-4FB5-B510-78A274780858}">
      <dgm:prSet custT="1"/>
      <dgm:spPr/>
      <dgm:t>
        <a:bodyPr/>
        <a:lstStyle/>
        <a:p>
          <a:pPr rtl="0"/>
          <a:r>
            <a:rPr lang="ru-RU" sz="900" smtClean="0"/>
            <a:t>1) выбирать до завершения получения ребенком основного общего образования с учетом мнения ребенка, а также с учетом рекомендаций психолого-медико-педагогической комиссии (при их наличии) формы получения образования и формы обучения, организации, язык, языки образования, факультативные и элективные учебные предметы, курсы, дисциплины (модули) из перечня, предлагаемого организацией;</a:t>
          </a:r>
          <a:endParaRPr lang="ru-RU" sz="900"/>
        </a:p>
      </dgm:t>
    </dgm:pt>
    <dgm:pt modelId="{4D23DE9F-5BF9-4841-AD37-7F2B9FF06B46}" type="parTrans" cxnId="{35E0DB27-65D4-428C-A29A-EC424C62012B}">
      <dgm:prSet/>
      <dgm:spPr/>
      <dgm:t>
        <a:bodyPr/>
        <a:lstStyle/>
        <a:p>
          <a:endParaRPr lang="ru-RU"/>
        </a:p>
      </dgm:t>
    </dgm:pt>
    <dgm:pt modelId="{3FBA4140-6B07-468D-8853-0AF80ED7EB8C}" type="sibTrans" cxnId="{35E0DB27-65D4-428C-A29A-EC424C62012B}">
      <dgm:prSet/>
      <dgm:spPr/>
      <dgm:t>
        <a:bodyPr/>
        <a:lstStyle/>
        <a:p>
          <a:endParaRPr lang="ru-RU"/>
        </a:p>
      </dgm:t>
    </dgm:pt>
    <dgm:pt modelId="{24336CB3-B394-4B66-B4DF-276C78989AFF}">
      <dgm:prSet custT="1"/>
      <dgm:spPr/>
      <dgm:t>
        <a:bodyPr/>
        <a:lstStyle/>
        <a:p>
          <a:pPr rtl="0"/>
          <a:r>
            <a:rPr lang="ru-RU" sz="1000" dirty="0" smtClean="0"/>
            <a:t>2) дать ребенку дошкольное, начальное общее, основное общее, среднее общее образование в семье. Ребенок, получающий образование в семье, по решению его родителей (законных представителей) с учетом его мнения на любом этапе обучения вправе продолжить образование в образовательной организации;</a:t>
          </a:r>
          <a:endParaRPr lang="ru-RU" sz="1000" dirty="0"/>
        </a:p>
      </dgm:t>
    </dgm:pt>
    <dgm:pt modelId="{FF50170A-E841-40D6-8565-6FB20B421EC1}" type="parTrans" cxnId="{35EC20AD-1F62-4705-B66A-50E3A5C170AA}">
      <dgm:prSet/>
      <dgm:spPr/>
      <dgm:t>
        <a:bodyPr/>
        <a:lstStyle/>
        <a:p>
          <a:endParaRPr lang="ru-RU"/>
        </a:p>
      </dgm:t>
    </dgm:pt>
    <dgm:pt modelId="{7C8F7411-DA83-4EFD-90AA-59B8DC6876EE}" type="sibTrans" cxnId="{35EC20AD-1F62-4705-B66A-50E3A5C170AA}">
      <dgm:prSet/>
      <dgm:spPr/>
      <dgm:t>
        <a:bodyPr/>
        <a:lstStyle/>
        <a:p>
          <a:endParaRPr lang="ru-RU"/>
        </a:p>
      </dgm:t>
    </dgm:pt>
    <dgm:pt modelId="{636B1337-48BA-46D0-8D69-7CDF1761DC6E}">
      <dgm:prSet/>
      <dgm:spPr/>
      <dgm:t>
        <a:bodyPr/>
        <a:lstStyle/>
        <a:p>
          <a:pPr rtl="0"/>
          <a:r>
            <a:rPr lang="ru-RU" dirty="0" smtClean="0"/>
            <a:t>3) знакомиться с уставом организации, осуществляющей образовательную деятельность, со сведениями о дате предоставления и регистрационном номере лицензии на осуществление образовательной деятельности, сведениями о дате предоставления и регистрационном номере государственной аккредитации образовательной деятельности по реализуемым образовательным программам, с учебно-программной документацией и другими документами, регламентирующими организацию и осуществление образовательной деятельности</a:t>
          </a:r>
          <a:endParaRPr lang="ru-RU" dirty="0"/>
        </a:p>
      </dgm:t>
    </dgm:pt>
    <dgm:pt modelId="{01EA2212-26FD-4720-843A-15B35E544E5D}" type="parTrans" cxnId="{F6AD89D5-BDA5-4869-9FF6-344E3555D2AD}">
      <dgm:prSet/>
      <dgm:spPr/>
      <dgm:t>
        <a:bodyPr/>
        <a:lstStyle/>
        <a:p>
          <a:endParaRPr lang="ru-RU"/>
        </a:p>
      </dgm:t>
    </dgm:pt>
    <dgm:pt modelId="{EA583040-73ED-4E7C-A44C-57700D4D8228}" type="sibTrans" cxnId="{F6AD89D5-BDA5-4869-9FF6-344E3555D2AD}">
      <dgm:prSet/>
      <dgm:spPr/>
      <dgm:t>
        <a:bodyPr/>
        <a:lstStyle/>
        <a:p>
          <a:endParaRPr lang="ru-RU"/>
        </a:p>
      </dgm:t>
    </dgm:pt>
    <dgm:pt modelId="{69F6509A-BBA4-4099-8C20-651C241A17C8}">
      <dgm:prSet/>
      <dgm:spPr/>
      <dgm:t>
        <a:bodyPr/>
        <a:lstStyle/>
        <a:p>
          <a:pPr rtl="0"/>
          <a:r>
            <a:rPr lang="ru-RU" dirty="0" smtClean="0"/>
            <a:t>4) знакомиться с содержанием образования, используемыми методами обучения и воспитания, образовательными технологиями, а также с оценками успеваемости своих детей;</a:t>
          </a:r>
          <a:endParaRPr lang="ru-RU" dirty="0"/>
        </a:p>
      </dgm:t>
    </dgm:pt>
    <dgm:pt modelId="{36EA4AB7-8556-4A6E-AB9C-903642A764F3}" type="parTrans" cxnId="{F92C5ABC-A33D-4455-BAA1-32B469AED919}">
      <dgm:prSet/>
      <dgm:spPr/>
      <dgm:t>
        <a:bodyPr/>
        <a:lstStyle/>
        <a:p>
          <a:endParaRPr lang="ru-RU"/>
        </a:p>
      </dgm:t>
    </dgm:pt>
    <dgm:pt modelId="{6930EA3E-4F18-4905-A1C3-74AC10A4B385}" type="sibTrans" cxnId="{F92C5ABC-A33D-4455-BAA1-32B469AED919}">
      <dgm:prSet/>
      <dgm:spPr/>
      <dgm:t>
        <a:bodyPr/>
        <a:lstStyle/>
        <a:p>
          <a:endParaRPr lang="ru-RU"/>
        </a:p>
      </dgm:t>
    </dgm:pt>
    <dgm:pt modelId="{E80C46B1-0D9A-4BB3-9CB6-0F92E41E77F7}" type="pres">
      <dgm:prSet presAssocID="{67DE8289-1FD7-4219-B3C8-CF63E06A0F1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6300182-E9C1-44A9-B2BA-C16AB9EC04EE}" type="pres">
      <dgm:prSet presAssocID="{872290C7-1367-47CA-91B7-E7B43500F2FD}" presName="vertOne" presStyleCnt="0"/>
      <dgm:spPr/>
    </dgm:pt>
    <dgm:pt modelId="{2BBB11F5-9BCB-4B19-A435-6B12046D07E7}" type="pres">
      <dgm:prSet presAssocID="{872290C7-1367-47CA-91B7-E7B43500F2FD}" presName="txOne" presStyleLbl="node0" presStyleIdx="0" presStyleCnt="1" custScaleY="542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6360C59-17BB-4793-99DD-A850AE058833}" type="pres">
      <dgm:prSet presAssocID="{872290C7-1367-47CA-91B7-E7B43500F2FD}" presName="parTransOne" presStyleCnt="0"/>
      <dgm:spPr/>
    </dgm:pt>
    <dgm:pt modelId="{0E538A93-CE9D-46CD-A04A-601A7FAC3C48}" type="pres">
      <dgm:prSet presAssocID="{872290C7-1367-47CA-91B7-E7B43500F2FD}" presName="horzOne" presStyleCnt="0"/>
      <dgm:spPr/>
    </dgm:pt>
    <dgm:pt modelId="{DD339AB7-012A-4431-9AD0-93C339078A3F}" type="pres">
      <dgm:prSet presAssocID="{2636FF14-EB51-4FB5-B510-78A274780858}" presName="vertTwo" presStyleCnt="0"/>
      <dgm:spPr/>
    </dgm:pt>
    <dgm:pt modelId="{984994DA-B3AC-45CD-8969-06CF26BF7C6A}" type="pres">
      <dgm:prSet presAssocID="{2636FF14-EB51-4FB5-B510-78A274780858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8CFB97-B119-4B43-B7EC-5816B8F3816A}" type="pres">
      <dgm:prSet presAssocID="{2636FF14-EB51-4FB5-B510-78A274780858}" presName="horzTwo" presStyleCnt="0"/>
      <dgm:spPr/>
    </dgm:pt>
    <dgm:pt modelId="{3D2F73DE-0FB1-471D-A8EA-CACEA9D15D10}" type="pres">
      <dgm:prSet presAssocID="{3FBA4140-6B07-468D-8853-0AF80ED7EB8C}" presName="sibSpaceTwo" presStyleCnt="0"/>
      <dgm:spPr/>
    </dgm:pt>
    <dgm:pt modelId="{E14C4523-52AC-4AE9-B598-FD8AB98DB44C}" type="pres">
      <dgm:prSet presAssocID="{24336CB3-B394-4B66-B4DF-276C78989AFF}" presName="vertTwo" presStyleCnt="0"/>
      <dgm:spPr/>
    </dgm:pt>
    <dgm:pt modelId="{059AEA30-9C95-4ECF-8B8A-E09DACA26F3E}" type="pres">
      <dgm:prSet presAssocID="{24336CB3-B394-4B66-B4DF-276C78989AFF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69820C-B4F5-4F93-85A9-94289EA156FC}" type="pres">
      <dgm:prSet presAssocID="{24336CB3-B394-4B66-B4DF-276C78989AFF}" presName="horzTwo" presStyleCnt="0"/>
      <dgm:spPr/>
    </dgm:pt>
    <dgm:pt modelId="{BCE58A66-84A4-48F3-9968-5DE2CF761FC4}" type="pres">
      <dgm:prSet presAssocID="{7C8F7411-DA83-4EFD-90AA-59B8DC6876EE}" presName="sibSpaceTwo" presStyleCnt="0"/>
      <dgm:spPr/>
    </dgm:pt>
    <dgm:pt modelId="{ED9D220E-087B-4BF2-B80E-64F44F18025F}" type="pres">
      <dgm:prSet presAssocID="{636B1337-48BA-46D0-8D69-7CDF1761DC6E}" presName="vertTwo" presStyleCnt="0"/>
      <dgm:spPr/>
    </dgm:pt>
    <dgm:pt modelId="{AA66AB76-C58E-447E-BA89-2AB8602A9F95}" type="pres">
      <dgm:prSet presAssocID="{636B1337-48BA-46D0-8D69-7CDF1761DC6E}" presName="txTwo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78F241E-5905-4A76-8871-AEA3F3EE60E5}" type="pres">
      <dgm:prSet presAssocID="{636B1337-48BA-46D0-8D69-7CDF1761DC6E}" presName="horzTwo" presStyleCnt="0"/>
      <dgm:spPr/>
    </dgm:pt>
    <dgm:pt modelId="{73940504-B081-4364-976F-287383C53815}" type="pres">
      <dgm:prSet presAssocID="{EA583040-73ED-4E7C-A44C-57700D4D8228}" presName="sibSpaceTwo" presStyleCnt="0"/>
      <dgm:spPr/>
    </dgm:pt>
    <dgm:pt modelId="{188AA89F-8575-4D66-8AFC-B582099B68F6}" type="pres">
      <dgm:prSet presAssocID="{69F6509A-BBA4-4099-8C20-651C241A17C8}" presName="vertTwo" presStyleCnt="0"/>
      <dgm:spPr/>
    </dgm:pt>
    <dgm:pt modelId="{F7085225-29ED-4BFC-B542-28A99BCF8730}" type="pres">
      <dgm:prSet presAssocID="{69F6509A-BBA4-4099-8C20-651C241A17C8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77624D-0CCB-4470-B397-CF8D9F49B951}" type="pres">
      <dgm:prSet presAssocID="{69F6509A-BBA4-4099-8C20-651C241A17C8}" presName="horzTwo" presStyleCnt="0"/>
      <dgm:spPr/>
    </dgm:pt>
  </dgm:ptLst>
  <dgm:cxnLst>
    <dgm:cxn modelId="{5B76D023-9EF0-4CAB-B996-8B1C8ED16C9D}" type="presOf" srcId="{636B1337-48BA-46D0-8D69-7CDF1761DC6E}" destId="{AA66AB76-C58E-447E-BA89-2AB8602A9F95}" srcOrd="0" destOrd="0" presId="urn:microsoft.com/office/officeart/2005/8/layout/hierarchy4"/>
    <dgm:cxn modelId="{7553FBE0-55BC-4819-B999-69493D92B02E}" type="presOf" srcId="{67DE8289-1FD7-4219-B3C8-CF63E06A0F1D}" destId="{E80C46B1-0D9A-4BB3-9CB6-0F92E41E77F7}" srcOrd="0" destOrd="0" presId="urn:microsoft.com/office/officeart/2005/8/layout/hierarchy4"/>
    <dgm:cxn modelId="{F48C1DF0-3DE6-4457-9D24-DA79DD0C346F}" type="presOf" srcId="{69F6509A-BBA4-4099-8C20-651C241A17C8}" destId="{F7085225-29ED-4BFC-B542-28A99BCF8730}" srcOrd="0" destOrd="0" presId="urn:microsoft.com/office/officeart/2005/8/layout/hierarchy4"/>
    <dgm:cxn modelId="{F6AD89D5-BDA5-4869-9FF6-344E3555D2AD}" srcId="{872290C7-1367-47CA-91B7-E7B43500F2FD}" destId="{636B1337-48BA-46D0-8D69-7CDF1761DC6E}" srcOrd="2" destOrd="0" parTransId="{01EA2212-26FD-4720-843A-15B35E544E5D}" sibTransId="{EA583040-73ED-4E7C-A44C-57700D4D8228}"/>
    <dgm:cxn modelId="{35EC20AD-1F62-4705-B66A-50E3A5C170AA}" srcId="{872290C7-1367-47CA-91B7-E7B43500F2FD}" destId="{24336CB3-B394-4B66-B4DF-276C78989AFF}" srcOrd="1" destOrd="0" parTransId="{FF50170A-E841-40D6-8565-6FB20B421EC1}" sibTransId="{7C8F7411-DA83-4EFD-90AA-59B8DC6876EE}"/>
    <dgm:cxn modelId="{105F6D65-74F9-43CE-8870-54645BF1E60D}" type="presOf" srcId="{24336CB3-B394-4B66-B4DF-276C78989AFF}" destId="{059AEA30-9C95-4ECF-8B8A-E09DACA26F3E}" srcOrd="0" destOrd="0" presId="urn:microsoft.com/office/officeart/2005/8/layout/hierarchy4"/>
    <dgm:cxn modelId="{C53B5235-9CC5-462B-957B-F08229FCD1D5}" srcId="{67DE8289-1FD7-4219-B3C8-CF63E06A0F1D}" destId="{872290C7-1367-47CA-91B7-E7B43500F2FD}" srcOrd="0" destOrd="0" parTransId="{1A99FF10-BEE0-4C79-B335-394EF722ED85}" sibTransId="{7A53C3A8-F4C9-4130-9BF8-E50012C20CF6}"/>
    <dgm:cxn modelId="{F92C5ABC-A33D-4455-BAA1-32B469AED919}" srcId="{872290C7-1367-47CA-91B7-E7B43500F2FD}" destId="{69F6509A-BBA4-4099-8C20-651C241A17C8}" srcOrd="3" destOrd="0" parTransId="{36EA4AB7-8556-4A6E-AB9C-903642A764F3}" sibTransId="{6930EA3E-4F18-4905-A1C3-74AC10A4B385}"/>
    <dgm:cxn modelId="{54F2A192-8AE0-4210-9F16-15E392F81F10}" type="presOf" srcId="{2636FF14-EB51-4FB5-B510-78A274780858}" destId="{984994DA-B3AC-45CD-8969-06CF26BF7C6A}" srcOrd="0" destOrd="0" presId="urn:microsoft.com/office/officeart/2005/8/layout/hierarchy4"/>
    <dgm:cxn modelId="{35E0DB27-65D4-428C-A29A-EC424C62012B}" srcId="{872290C7-1367-47CA-91B7-E7B43500F2FD}" destId="{2636FF14-EB51-4FB5-B510-78A274780858}" srcOrd="0" destOrd="0" parTransId="{4D23DE9F-5BF9-4841-AD37-7F2B9FF06B46}" sibTransId="{3FBA4140-6B07-468D-8853-0AF80ED7EB8C}"/>
    <dgm:cxn modelId="{66E29C68-ACB2-49A5-A10C-B1F996B129C1}" type="presOf" srcId="{872290C7-1367-47CA-91B7-E7B43500F2FD}" destId="{2BBB11F5-9BCB-4B19-A435-6B12046D07E7}" srcOrd="0" destOrd="0" presId="urn:microsoft.com/office/officeart/2005/8/layout/hierarchy4"/>
    <dgm:cxn modelId="{A9E75EF6-2F16-4450-A2EB-F6681E35B17C}" type="presParOf" srcId="{E80C46B1-0D9A-4BB3-9CB6-0F92E41E77F7}" destId="{B6300182-E9C1-44A9-B2BA-C16AB9EC04EE}" srcOrd="0" destOrd="0" presId="urn:microsoft.com/office/officeart/2005/8/layout/hierarchy4"/>
    <dgm:cxn modelId="{2DBC26DD-DE11-4D13-BDD2-714DC4128E29}" type="presParOf" srcId="{B6300182-E9C1-44A9-B2BA-C16AB9EC04EE}" destId="{2BBB11F5-9BCB-4B19-A435-6B12046D07E7}" srcOrd="0" destOrd="0" presId="urn:microsoft.com/office/officeart/2005/8/layout/hierarchy4"/>
    <dgm:cxn modelId="{80340CBD-2670-4D06-8C6C-4D051ABB43FF}" type="presParOf" srcId="{B6300182-E9C1-44A9-B2BA-C16AB9EC04EE}" destId="{36360C59-17BB-4793-99DD-A850AE058833}" srcOrd="1" destOrd="0" presId="urn:microsoft.com/office/officeart/2005/8/layout/hierarchy4"/>
    <dgm:cxn modelId="{6C0BADA2-D9EA-4DC3-AB6D-A93784B0713B}" type="presParOf" srcId="{B6300182-E9C1-44A9-B2BA-C16AB9EC04EE}" destId="{0E538A93-CE9D-46CD-A04A-601A7FAC3C48}" srcOrd="2" destOrd="0" presId="urn:microsoft.com/office/officeart/2005/8/layout/hierarchy4"/>
    <dgm:cxn modelId="{69DFE7B2-B20D-4115-BBFF-BB2E282D3416}" type="presParOf" srcId="{0E538A93-CE9D-46CD-A04A-601A7FAC3C48}" destId="{DD339AB7-012A-4431-9AD0-93C339078A3F}" srcOrd="0" destOrd="0" presId="urn:microsoft.com/office/officeart/2005/8/layout/hierarchy4"/>
    <dgm:cxn modelId="{39FA14A8-78CB-4241-82BB-6EFD00AA5B54}" type="presParOf" srcId="{DD339AB7-012A-4431-9AD0-93C339078A3F}" destId="{984994DA-B3AC-45CD-8969-06CF26BF7C6A}" srcOrd="0" destOrd="0" presId="urn:microsoft.com/office/officeart/2005/8/layout/hierarchy4"/>
    <dgm:cxn modelId="{0F1616DF-626B-4599-8437-C0D533C2B340}" type="presParOf" srcId="{DD339AB7-012A-4431-9AD0-93C339078A3F}" destId="{098CFB97-B119-4B43-B7EC-5816B8F3816A}" srcOrd="1" destOrd="0" presId="urn:microsoft.com/office/officeart/2005/8/layout/hierarchy4"/>
    <dgm:cxn modelId="{59DFBED9-ADA9-4552-B5DF-DE3986A80D9C}" type="presParOf" srcId="{0E538A93-CE9D-46CD-A04A-601A7FAC3C48}" destId="{3D2F73DE-0FB1-471D-A8EA-CACEA9D15D10}" srcOrd="1" destOrd="0" presId="urn:microsoft.com/office/officeart/2005/8/layout/hierarchy4"/>
    <dgm:cxn modelId="{5D659848-F40A-4210-9264-E53449F43ED2}" type="presParOf" srcId="{0E538A93-CE9D-46CD-A04A-601A7FAC3C48}" destId="{E14C4523-52AC-4AE9-B598-FD8AB98DB44C}" srcOrd="2" destOrd="0" presId="urn:microsoft.com/office/officeart/2005/8/layout/hierarchy4"/>
    <dgm:cxn modelId="{3E9C1691-8CFB-464E-900E-6DDB6ECCE8A6}" type="presParOf" srcId="{E14C4523-52AC-4AE9-B598-FD8AB98DB44C}" destId="{059AEA30-9C95-4ECF-8B8A-E09DACA26F3E}" srcOrd="0" destOrd="0" presId="urn:microsoft.com/office/officeart/2005/8/layout/hierarchy4"/>
    <dgm:cxn modelId="{F203F963-6CCC-461B-AF99-146161D84954}" type="presParOf" srcId="{E14C4523-52AC-4AE9-B598-FD8AB98DB44C}" destId="{9169820C-B4F5-4F93-85A9-94289EA156FC}" srcOrd="1" destOrd="0" presId="urn:microsoft.com/office/officeart/2005/8/layout/hierarchy4"/>
    <dgm:cxn modelId="{CE44CE8B-8B9E-4899-9A31-48DA261BC301}" type="presParOf" srcId="{0E538A93-CE9D-46CD-A04A-601A7FAC3C48}" destId="{BCE58A66-84A4-48F3-9968-5DE2CF761FC4}" srcOrd="3" destOrd="0" presId="urn:microsoft.com/office/officeart/2005/8/layout/hierarchy4"/>
    <dgm:cxn modelId="{0A23E946-2B2E-4270-AF71-DA6161520EAA}" type="presParOf" srcId="{0E538A93-CE9D-46CD-A04A-601A7FAC3C48}" destId="{ED9D220E-087B-4BF2-B80E-64F44F18025F}" srcOrd="4" destOrd="0" presId="urn:microsoft.com/office/officeart/2005/8/layout/hierarchy4"/>
    <dgm:cxn modelId="{784EAEC6-08FB-40C2-B31A-99310CF405BA}" type="presParOf" srcId="{ED9D220E-087B-4BF2-B80E-64F44F18025F}" destId="{AA66AB76-C58E-447E-BA89-2AB8602A9F95}" srcOrd="0" destOrd="0" presId="urn:microsoft.com/office/officeart/2005/8/layout/hierarchy4"/>
    <dgm:cxn modelId="{3D196167-682F-4926-AB63-68ACD42BC1C3}" type="presParOf" srcId="{ED9D220E-087B-4BF2-B80E-64F44F18025F}" destId="{678F241E-5905-4A76-8871-AEA3F3EE60E5}" srcOrd="1" destOrd="0" presId="urn:microsoft.com/office/officeart/2005/8/layout/hierarchy4"/>
    <dgm:cxn modelId="{B85CF964-05BA-4CC9-864D-B82489882A6D}" type="presParOf" srcId="{0E538A93-CE9D-46CD-A04A-601A7FAC3C48}" destId="{73940504-B081-4364-976F-287383C53815}" srcOrd="5" destOrd="0" presId="urn:microsoft.com/office/officeart/2005/8/layout/hierarchy4"/>
    <dgm:cxn modelId="{FB0E7A29-354F-4403-9964-A7C813F5DB8E}" type="presParOf" srcId="{0E538A93-CE9D-46CD-A04A-601A7FAC3C48}" destId="{188AA89F-8575-4D66-8AFC-B582099B68F6}" srcOrd="6" destOrd="0" presId="urn:microsoft.com/office/officeart/2005/8/layout/hierarchy4"/>
    <dgm:cxn modelId="{DE761DD0-3A9C-4BAC-A6D7-94739B4B5562}" type="presParOf" srcId="{188AA89F-8575-4D66-8AFC-B582099B68F6}" destId="{F7085225-29ED-4BFC-B542-28A99BCF8730}" srcOrd="0" destOrd="0" presId="urn:microsoft.com/office/officeart/2005/8/layout/hierarchy4"/>
    <dgm:cxn modelId="{FB38135B-AF65-4277-8665-086AE3F4E7E0}" type="presParOf" srcId="{188AA89F-8575-4D66-8AFC-B582099B68F6}" destId="{5877624D-0CCB-4470-B397-CF8D9F49B951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67DE8289-1FD7-4219-B3C8-CF63E06A0F1D}" type="doc">
      <dgm:prSet loTypeId="urn:microsoft.com/office/officeart/2005/8/layout/hierarchy4" loCatId="hierarchy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2636FF14-EB51-4FB5-B510-78A274780858}">
      <dgm:prSet custT="1"/>
      <dgm:spPr/>
      <dgm:t>
        <a:bodyPr/>
        <a:lstStyle/>
        <a:p>
          <a:pPr rtl="0"/>
          <a:r>
            <a:rPr lang="ru-RU" sz="1400" dirty="0" smtClean="0"/>
            <a:t>5) защищать права и законные интересы обучающихся;</a:t>
          </a:r>
          <a:endParaRPr lang="ru-RU" sz="1400" dirty="0"/>
        </a:p>
      </dgm:t>
    </dgm:pt>
    <dgm:pt modelId="{4D23DE9F-5BF9-4841-AD37-7F2B9FF06B46}" type="parTrans" cxnId="{35E0DB27-65D4-428C-A29A-EC424C62012B}">
      <dgm:prSet/>
      <dgm:spPr/>
      <dgm:t>
        <a:bodyPr/>
        <a:lstStyle/>
        <a:p>
          <a:endParaRPr lang="ru-RU"/>
        </a:p>
      </dgm:t>
    </dgm:pt>
    <dgm:pt modelId="{3FBA4140-6B07-468D-8853-0AF80ED7EB8C}" type="sibTrans" cxnId="{35E0DB27-65D4-428C-A29A-EC424C62012B}">
      <dgm:prSet/>
      <dgm:spPr/>
      <dgm:t>
        <a:bodyPr/>
        <a:lstStyle/>
        <a:p>
          <a:endParaRPr lang="ru-RU"/>
        </a:p>
      </dgm:t>
    </dgm:pt>
    <dgm:pt modelId="{24336CB3-B394-4B66-B4DF-276C78989AFF}">
      <dgm:prSet custT="1"/>
      <dgm:spPr/>
      <dgm:t>
        <a:bodyPr/>
        <a:lstStyle/>
        <a:p>
          <a:pPr rtl="0"/>
          <a:r>
            <a:rPr lang="ru-RU" sz="1000" dirty="0" smtClean="0"/>
            <a:t>6) получать информацию о всех видах планируемых обследований (психологических, психолого-педагогических) обучающихся, давать согласие на проведение таких обследований или участие в таких обследованиях, отказаться от их проведения или участия в них, получать информацию о результатах проведенных обследований обучающихся;</a:t>
          </a:r>
          <a:endParaRPr lang="ru-RU" sz="1000" dirty="0"/>
        </a:p>
      </dgm:t>
    </dgm:pt>
    <dgm:pt modelId="{FF50170A-E841-40D6-8565-6FB20B421EC1}" type="parTrans" cxnId="{35EC20AD-1F62-4705-B66A-50E3A5C170AA}">
      <dgm:prSet/>
      <dgm:spPr/>
      <dgm:t>
        <a:bodyPr/>
        <a:lstStyle/>
        <a:p>
          <a:endParaRPr lang="ru-RU"/>
        </a:p>
      </dgm:t>
    </dgm:pt>
    <dgm:pt modelId="{7C8F7411-DA83-4EFD-90AA-59B8DC6876EE}" type="sibTrans" cxnId="{35EC20AD-1F62-4705-B66A-50E3A5C170AA}">
      <dgm:prSet/>
      <dgm:spPr/>
      <dgm:t>
        <a:bodyPr/>
        <a:lstStyle/>
        <a:p>
          <a:endParaRPr lang="ru-RU"/>
        </a:p>
      </dgm:t>
    </dgm:pt>
    <dgm:pt modelId="{636B1337-48BA-46D0-8D69-7CDF1761DC6E}">
      <dgm:prSet custT="1"/>
      <dgm:spPr/>
      <dgm:t>
        <a:bodyPr/>
        <a:lstStyle/>
        <a:p>
          <a:pPr rtl="0"/>
          <a:r>
            <a:rPr lang="ru-RU" sz="1400" dirty="0" smtClean="0"/>
            <a:t>7) принимать участие в управлении организацией  в форме, определяемой уставом этой организации</a:t>
          </a:r>
          <a:r>
            <a:rPr lang="ru-RU" sz="1000" dirty="0" smtClean="0"/>
            <a:t>;</a:t>
          </a:r>
          <a:endParaRPr lang="ru-RU" sz="1000" dirty="0"/>
        </a:p>
      </dgm:t>
    </dgm:pt>
    <dgm:pt modelId="{01EA2212-26FD-4720-843A-15B35E544E5D}" type="parTrans" cxnId="{F6AD89D5-BDA5-4869-9FF6-344E3555D2AD}">
      <dgm:prSet/>
      <dgm:spPr/>
      <dgm:t>
        <a:bodyPr/>
        <a:lstStyle/>
        <a:p>
          <a:endParaRPr lang="ru-RU"/>
        </a:p>
      </dgm:t>
    </dgm:pt>
    <dgm:pt modelId="{EA583040-73ED-4E7C-A44C-57700D4D8228}" type="sibTrans" cxnId="{F6AD89D5-BDA5-4869-9FF6-344E3555D2AD}">
      <dgm:prSet/>
      <dgm:spPr/>
      <dgm:t>
        <a:bodyPr/>
        <a:lstStyle/>
        <a:p>
          <a:endParaRPr lang="ru-RU"/>
        </a:p>
      </dgm:t>
    </dgm:pt>
    <dgm:pt modelId="{69F6509A-BBA4-4099-8C20-651C241A17C8}">
      <dgm:prSet custT="1"/>
      <dgm:spPr/>
      <dgm:t>
        <a:bodyPr/>
        <a:lstStyle/>
        <a:p>
          <a:pPr rtl="0"/>
          <a:r>
            <a:rPr lang="ru-RU" sz="1050" dirty="0" smtClean="0"/>
            <a:t>8) присутствовать при обследовании детей ПМПК, обсуждении результатов обследования и рекомендаций, полученных по результатам обследования, высказывать свое мнение относительно предлагаемых условий для организации обучения и воспитания детей.</a:t>
          </a:r>
          <a:endParaRPr lang="ru-RU" sz="1050" dirty="0"/>
        </a:p>
      </dgm:t>
    </dgm:pt>
    <dgm:pt modelId="{36EA4AB7-8556-4A6E-AB9C-903642A764F3}" type="parTrans" cxnId="{F92C5ABC-A33D-4455-BAA1-32B469AED919}">
      <dgm:prSet/>
      <dgm:spPr/>
      <dgm:t>
        <a:bodyPr/>
        <a:lstStyle/>
        <a:p>
          <a:endParaRPr lang="ru-RU"/>
        </a:p>
      </dgm:t>
    </dgm:pt>
    <dgm:pt modelId="{6930EA3E-4F18-4905-A1C3-74AC10A4B385}" type="sibTrans" cxnId="{F92C5ABC-A33D-4455-BAA1-32B469AED919}">
      <dgm:prSet/>
      <dgm:spPr/>
      <dgm:t>
        <a:bodyPr/>
        <a:lstStyle/>
        <a:p>
          <a:endParaRPr lang="ru-RU"/>
        </a:p>
      </dgm:t>
    </dgm:pt>
    <dgm:pt modelId="{872290C7-1367-47CA-91B7-E7B43500F2FD}">
      <dgm:prSet custT="1"/>
      <dgm:spPr/>
      <dgm:t>
        <a:bodyPr/>
        <a:lstStyle/>
        <a:p>
          <a:pPr rtl="0"/>
          <a:r>
            <a:rPr lang="ru-RU" sz="1600" dirty="0" smtClean="0"/>
            <a:t>3. Родители (законные представители) несовершеннолетних обучающихся имеют право:</a:t>
          </a:r>
          <a:endParaRPr lang="ru-RU" sz="1600" dirty="0"/>
        </a:p>
      </dgm:t>
    </dgm:pt>
    <dgm:pt modelId="{7A53C3A8-F4C9-4130-9BF8-E50012C20CF6}" type="sibTrans" cxnId="{C53B5235-9CC5-462B-957B-F08229FCD1D5}">
      <dgm:prSet/>
      <dgm:spPr/>
      <dgm:t>
        <a:bodyPr/>
        <a:lstStyle/>
        <a:p>
          <a:endParaRPr lang="ru-RU"/>
        </a:p>
      </dgm:t>
    </dgm:pt>
    <dgm:pt modelId="{1A99FF10-BEE0-4C79-B335-394EF722ED85}" type="parTrans" cxnId="{C53B5235-9CC5-462B-957B-F08229FCD1D5}">
      <dgm:prSet/>
      <dgm:spPr/>
      <dgm:t>
        <a:bodyPr/>
        <a:lstStyle/>
        <a:p>
          <a:endParaRPr lang="ru-RU"/>
        </a:p>
      </dgm:t>
    </dgm:pt>
    <dgm:pt modelId="{E80C46B1-0D9A-4BB3-9CB6-0F92E41E77F7}" type="pres">
      <dgm:prSet presAssocID="{67DE8289-1FD7-4219-B3C8-CF63E06A0F1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6300182-E9C1-44A9-B2BA-C16AB9EC04EE}" type="pres">
      <dgm:prSet presAssocID="{872290C7-1367-47CA-91B7-E7B43500F2FD}" presName="vertOne" presStyleCnt="0"/>
      <dgm:spPr/>
    </dgm:pt>
    <dgm:pt modelId="{2BBB11F5-9BCB-4B19-A435-6B12046D07E7}" type="pres">
      <dgm:prSet presAssocID="{872290C7-1367-47CA-91B7-E7B43500F2FD}" presName="txOne" presStyleLbl="node0" presStyleIdx="0" presStyleCnt="1" custScaleY="542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6360C59-17BB-4793-99DD-A850AE058833}" type="pres">
      <dgm:prSet presAssocID="{872290C7-1367-47CA-91B7-E7B43500F2FD}" presName="parTransOne" presStyleCnt="0"/>
      <dgm:spPr/>
    </dgm:pt>
    <dgm:pt modelId="{0E538A93-CE9D-46CD-A04A-601A7FAC3C48}" type="pres">
      <dgm:prSet presAssocID="{872290C7-1367-47CA-91B7-E7B43500F2FD}" presName="horzOne" presStyleCnt="0"/>
      <dgm:spPr/>
    </dgm:pt>
    <dgm:pt modelId="{DD339AB7-012A-4431-9AD0-93C339078A3F}" type="pres">
      <dgm:prSet presAssocID="{2636FF14-EB51-4FB5-B510-78A274780858}" presName="vertTwo" presStyleCnt="0"/>
      <dgm:spPr/>
    </dgm:pt>
    <dgm:pt modelId="{984994DA-B3AC-45CD-8969-06CF26BF7C6A}" type="pres">
      <dgm:prSet presAssocID="{2636FF14-EB51-4FB5-B510-78A274780858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8CFB97-B119-4B43-B7EC-5816B8F3816A}" type="pres">
      <dgm:prSet presAssocID="{2636FF14-EB51-4FB5-B510-78A274780858}" presName="horzTwo" presStyleCnt="0"/>
      <dgm:spPr/>
    </dgm:pt>
    <dgm:pt modelId="{3D2F73DE-0FB1-471D-A8EA-CACEA9D15D10}" type="pres">
      <dgm:prSet presAssocID="{3FBA4140-6B07-468D-8853-0AF80ED7EB8C}" presName="sibSpaceTwo" presStyleCnt="0"/>
      <dgm:spPr/>
    </dgm:pt>
    <dgm:pt modelId="{E14C4523-52AC-4AE9-B598-FD8AB98DB44C}" type="pres">
      <dgm:prSet presAssocID="{24336CB3-B394-4B66-B4DF-276C78989AFF}" presName="vertTwo" presStyleCnt="0"/>
      <dgm:spPr/>
    </dgm:pt>
    <dgm:pt modelId="{059AEA30-9C95-4ECF-8B8A-E09DACA26F3E}" type="pres">
      <dgm:prSet presAssocID="{24336CB3-B394-4B66-B4DF-276C78989AFF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69820C-B4F5-4F93-85A9-94289EA156FC}" type="pres">
      <dgm:prSet presAssocID="{24336CB3-B394-4B66-B4DF-276C78989AFF}" presName="horzTwo" presStyleCnt="0"/>
      <dgm:spPr/>
    </dgm:pt>
    <dgm:pt modelId="{BCE58A66-84A4-48F3-9968-5DE2CF761FC4}" type="pres">
      <dgm:prSet presAssocID="{7C8F7411-DA83-4EFD-90AA-59B8DC6876EE}" presName="sibSpaceTwo" presStyleCnt="0"/>
      <dgm:spPr/>
    </dgm:pt>
    <dgm:pt modelId="{ED9D220E-087B-4BF2-B80E-64F44F18025F}" type="pres">
      <dgm:prSet presAssocID="{636B1337-48BA-46D0-8D69-7CDF1761DC6E}" presName="vertTwo" presStyleCnt="0"/>
      <dgm:spPr/>
    </dgm:pt>
    <dgm:pt modelId="{AA66AB76-C58E-447E-BA89-2AB8602A9F95}" type="pres">
      <dgm:prSet presAssocID="{636B1337-48BA-46D0-8D69-7CDF1761DC6E}" presName="txTwo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78F241E-5905-4A76-8871-AEA3F3EE60E5}" type="pres">
      <dgm:prSet presAssocID="{636B1337-48BA-46D0-8D69-7CDF1761DC6E}" presName="horzTwo" presStyleCnt="0"/>
      <dgm:spPr/>
    </dgm:pt>
    <dgm:pt modelId="{73940504-B081-4364-976F-287383C53815}" type="pres">
      <dgm:prSet presAssocID="{EA583040-73ED-4E7C-A44C-57700D4D8228}" presName="sibSpaceTwo" presStyleCnt="0"/>
      <dgm:spPr/>
    </dgm:pt>
    <dgm:pt modelId="{188AA89F-8575-4D66-8AFC-B582099B68F6}" type="pres">
      <dgm:prSet presAssocID="{69F6509A-BBA4-4099-8C20-651C241A17C8}" presName="vertTwo" presStyleCnt="0"/>
      <dgm:spPr/>
    </dgm:pt>
    <dgm:pt modelId="{F7085225-29ED-4BFC-B542-28A99BCF8730}" type="pres">
      <dgm:prSet presAssocID="{69F6509A-BBA4-4099-8C20-651C241A17C8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77624D-0CCB-4470-B397-CF8D9F49B951}" type="pres">
      <dgm:prSet presAssocID="{69F6509A-BBA4-4099-8C20-651C241A17C8}" presName="horzTwo" presStyleCnt="0"/>
      <dgm:spPr/>
    </dgm:pt>
  </dgm:ptLst>
  <dgm:cxnLst>
    <dgm:cxn modelId="{386D4744-EB06-4D3A-9E4E-71657690B2B5}" type="presOf" srcId="{67DE8289-1FD7-4219-B3C8-CF63E06A0F1D}" destId="{E80C46B1-0D9A-4BB3-9CB6-0F92E41E77F7}" srcOrd="0" destOrd="0" presId="urn:microsoft.com/office/officeart/2005/8/layout/hierarchy4"/>
    <dgm:cxn modelId="{4FD3D863-5DE4-4A82-9EE6-15A87DA9BEC9}" type="presOf" srcId="{872290C7-1367-47CA-91B7-E7B43500F2FD}" destId="{2BBB11F5-9BCB-4B19-A435-6B12046D07E7}" srcOrd="0" destOrd="0" presId="urn:microsoft.com/office/officeart/2005/8/layout/hierarchy4"/>
    <dgm:cxn modelId="{F7172C59-50F5-427C-AAC6-7CBB6A14F176}" type="presOf" srcId="{2636FF14-EB51-4FB5-B510-78A274780858}" destId="{984994DA-B3AC-45CD-8969-06CF26BF7C6A}" srcOrd="0" destOrd="0" presId="urn:microsoft.com/office/officeart/2005/8/layout/hierarchy4"/>
    <dgm:cxn modelId="{C53B5235-9CC5-462B-957B-F08229FCD1D5}" srcId="{67DE8289-1FD7-4219-B3C8-CF63E06A0F1D}" destId="{872290C7-1367-47CA-91B7-E7B43500F2FD}" srcOrd="0" destOrd="0" parTransId="{1A99FF10-BEE0-4C79-B335-394EF722ED85}" sibTransId="{7A53C3A8-F4C9-4130-9BF8-E50012C20CF6}"/>
    <dgm:cxn modelId="{840344CE-D332-4BF7-8DCE-ABE16894DFA6}" type="presOf" srcId="{24336CB3-B394-4B66-B4DF-276C78989AFF}" destId="{059AEA30-9C95-4ECF-8B8A-E09DACA26F3E}" srcOrd="0" destOrd="0" presId="urn:microsoft.com/office/officeart/2005/8/layout/hierarchy4"/>
    <dgm:cxn modelId="{7B68C9B4-DF14-4A39-A5E0-8C3C86BE8B17}" type="presOf" srcId="{69F6509A-BBA4-4099-8C20-651C241A17C8}" destId="{F7085225-29ED-4BFC-B542-28A99BCF8730}" srcOrd="0" destOrd="0" presId="urn:microsoft.com/office/officeart/2005/8/layout/hierarchy4"/>
    <dgm:cxn modelId="{35EC20AD-1F62-4705-B66A-50E3A5C170AA}" srcId="{872290C7-1367-47CA-91B7-E7B43500F2FD}" destId="{24336CB3-B394-4B66-B4DF-276C78989AFF}" srcOrd="1" destOrd="0" parTransId="{FF50170A-E841-40D6-8565-6FB20B421EC1}" sibTransId="{7C8F7411-DA83-4EFD-90AA-59B8DC6876EE}"/>
    <dgm:cxn modelId="{35E0DB27-65D4-428C-A29A-EC424C62012B}" srcId="{872290C7-1367-47CA-91B7-E7B43500F2FD}" destId="{2636FF14-EB51-4FB5-B510-78A274780858}" srcOrd="0" destOrd="0" parTransId="{4D23DE9F-5BF9-4841-AD37-7F2B9FF06B46}" sibTransId="{3FBA4140-6B07-468D-8853-0AF80ED7EB8C}"/>
    <dgm:cxn modelId="{872D4528-42B1-4538-9534-508C23C2653F}" type="presOf" srcId="{636B1337-48BA-46D0-8D69-7CDF1761DC6E}" destId="{AA66AB76-C58E-447E-BA89-2AB8602A9F95}" srcOrd="0" destOrd="0" presId="urn:microsoft.com/office/officeart/2005/8/layout/hierarchy4"/>
    <dgm:cxn modelId="{F6AD89D5-BDA5-4869-9FF6-344E3555D2AD}" srcId="{872290C7-1367-47CA-91B7-E7B43500F2FD}" destId="{636B1337-48BA-46D0-8D69-7CDF1761DC6E}" srcOrd="2" destOrd="0" parTransId="{01EA2212-26FD-4720-843A-15B35E544E5D}" sibTransId="{EA583040-73ED-4E7C-A44C-57700D4D8228}"/>
    <dgm:cxn modelId="{F92C5ABC-A33D-4455-BAA1-32B469AED919}" srcId="{872290C7-1367-47CA-91B7-E7B43500F2FD}" destId="{69F6509A-BBA4-4099-8C20-651C241A17C8}" srcOrd="3" destOrd="0" parTransId="{36EA4AB7-8556-4A6E-AB9C-903642A764F3}" sibTransId="{6930EA3E-4F18-4905-A1C3-74AC10A4B385}"/>
    <dgm:cxn modelId="{FF915DFE-F32B-476E-A013-742BDE726909}" type="presParOf" srcId="{E80C46B1-0D9A-4BB3-9CB6-0F92E41E77F7}" destId="{B6300182-E9C1-44A9-B2BA-C16AB9EC04EE}" srcOrd="0" destOrd="0" presId="urn:microsoft.com/office/officeart/2005/8/layout/hierarchy4"/>
    <dgm:cxn modelId="{58DEFC17-BD0D-4B46-8BEB-5FA77C9D8AA2}" type="presParOf" srcId="{B6300182-E9C1-44A9-B2BA-C16AB9EC04EE}" destId="{2BBB11F5-9BCB-4B19-A435-6B12046D07E7}" srcOrd="0" destOrd="0" presId="urn:microsoft.com/office/officeart/2005/8/layout/hierarchy4"/>
    <dgm:cxn modelId="{D29EE68C-537B-46DF-ADDA-5886B760B5F6}" type="presParOf" srcId="{B6300182-E9C1-44A9-B2BA-C16AB9EC04EE}" destId="{36360C59-17BB-4793-99DD-A850AE058833}" srcOrd="1" destOrd="0" presId="urn:microsoft.com/office/officeart/2005/8/layout/hierarchy4"/>
    <dgm:cxn modelId="{23AD4305-E550-4D1C-82F4-107420BFA552}" type="presParOf" srcId="{B6300182-E9C1-44A9-B2BA-C16AB9EC04EE}" destId="{0E538A93-CE9D-46CD-A04A-601A7FAC3C48}" srcOrd="2" destOrd="0" presId="urn:microsoft.com/office/officeart/2005/8/layout/hierarchy4"/>
    <dgm:cxn modelId="{2E559596-1335-4080-9918-49BE4A2BC385}" type="presParOf" srcId="{0E538A93-CE9D-46CD-A04A-601A7FAC3C48}" destId="{DD339AB7-012A-4431-9AD0-93C339078A3F}" srcOrd="0" destOrd="0" presId="urn:microsoft.com/office/officeart/2005/8/layout/hierarchy4"/>
    <dgm:cxn modelId="{263F6C8F-808C-469D-B85A-188661DEA437}" type="presParOf" srcId="{DD339AB7-012A-4431-9AD0-93C339078A3F}" destId="{984994DA-B3AC-45CD-8969-06CF26BF7C6A}" srcOrd="0" destOrd="0" presId="urn:microsoft.com/office/officeart/2005/8/layout/hierarchy4"/>
    <dgm:cxn modelId="{7B77FD1C-A921-4CD7-AEA7-C4715B4D4D86}" type="presParOf" srcId="{DD339AB7-012A-4431-9AD0-93C339078A3F}" destId="{098CFB97-B119-4B43-B7EC-5816B8F3816A}" srcOrd="1" destOrd="0" presId="urn:microsoft.com/office/officeart/2005/8/layout/hierarchy4"/>
    <dgm:cxn modelId="{E53C15AA-BD56-401B-8342-51871F9E3585}" type="presParOf" srcId="{0E538A93-CE9D-46CD-A04A-601A7FAC3C48}" destId="{3D2F73DE-0FB1-471D-A8EA-CACEA9D15D10}" srcOrd="1" destOrd="0" presId="urn:microsoft.com/office/officeart/2005/8/layout/hierarchy4"/>
    <dgm:cxn modelId="{F57BEAE8-F1C4-46D5-8E48-D141206F1EC9}" type="presParOf" srcId="{0E538A93-CE9D-46CD-A04A-601A7FAC3C48}" destId="{E14C4523-52AC-4AE9-B598-FD8AB98DB44C}" srcOrd="2" destOrd="0" presId="urn:microsoft.com/office/officeart/2005/8/layout/hierarchy4"/>
    <dgm:cxn modelId="{0808E0D3-18F8-4A63-835B-AC3C55C6C6EF}" type="presParOf" srcId="{E14C4523-52AC-4AE9-B598-FD8AB98DB44C}" destId="{059AEA30-9C95-4ECF-8B8A-E09DACA26F3E}" srcOrd="0" destOrd="0" presId="urn:microsoft.com/office/officeart/2005/8/layout/hierarchy4"/>
    <dgm:cxn modelId="{F605B9F7-7EEA-48C3-B732-B3CEFF09CED8}" type="presParOf" srcId="{E14C4523-52AC-4AE9-B598-FD8AB98DB44C}" destId="{9169820C-B4F5-4F93-85A9-94289EA156FC}" srcOrd="1" destOrd="0" presId="urn:microsoft.com/office/officeart/2005/8/layout/hierarchy4"/>
    <dgm:cxn modelId="{E9DD1E44-278E-4135-AD4A-92CC022675C0}" type="presParOf" srcId="{0E538A93-CE9D-46CD-A04A-601A7FAC3C48}" destId="{BCE58A66-84A4-48F3-9968-5DE2CF761FC4}" srcOrd="3" destOrd="0" presId="urn:microsoft.com/office/officeart/2005/8/layout/hierarchy4"/>
    <dgm:cxn modelId="{596FC10E-D0C1-465D-B01B-E896D510C2F9}" type="presParOf" srcId="{0E538A93-CE9D-46CD-A04A-601A7FAC3C48}" destId="{ED9D220E-087B-4BF2-B80E-64F44F18025F}" srcOrd="4" destOrd="0" presId="urn:microsoft.com/office/officeart/2005/8/layout/hierarchy4"/>
    <dgm:cxn modelId="{AA247DC2-0362-443E-99F0-3626025A2003}" type="presParOf" srcId="{ED9D220E-087B-4BF2-B80E-64F44F18025F}" destId="{AA66AB76-C58E-447E-BA89-2AB8602A9F95}" srcOrd="0" destOrd="0" presId="urn:microsoft.com/office/officeart/2005/8/layout/hierarchy4"/>
    <dgm:cxn modelId="{D5F67B17-536B-46D2-8CD0-0189EA3C3441}" type="presParOf" srcId="{ED9D220E-087B-4BF2-B80E-64F44F18025F}" destId="{678F241E-5905-4A76-8871-AEA3F3EE60E5}" srcOrd="1" destOrd="0" presId="urn:microsoft.com/office/officeart/2005/8/layout/hierarchy4"/>
    <dgm:cxn modelId="{51CFEA22-ED55-4BF0-BFC7-3DB5503B050B}" type="presParOf" srcId="{0E538A93-CE9D-46CD-A04A-601A7FAC3C48}" destId="{73940504-B081-4364-976F-287383C53815}" srcOrd="5" destOrd="0" presId="urn:microsoft.com/office/officeart/2005/8/layout/hierarchy4"/>
    <dgm:cxn modelId="{6FD3E17C-599B-4EB7-B584-184DE796FA32}" type="presParOf" srcId="{0E538A93-CE9D-46CD-A04A-601A7FAC3C48}" destId="{188AA89F-8575-4D66-8AFC-B582099B68F6}" srcOrd="6" destOrd="0" presId="urn:microsoft.com/office/officeart/2005/8/layout/hierarchy4"/>
    <dgm:cxn modelId="{7EE90C8E-409A-44EE-A2FD-8AEF61F48D90}" type="presParOf" srcId="{188AA89F-8575-4D66-8AFC-B582099B68F6}" destId="{F7085225-29ED-4BFC-B542-28A99BCF8730}" srcOrd="0" destOrd="0" presId="urn:microsoft.com/office/officeart/2005/8/layout/hierarchy4"/>
    <dgm:cxn modelId="{CF1BA3FD-8769-4995-B175-F5A1E5C75C71}" type="presParOf" srcId="{188AA89F-8575-4D66-8AFC-B582099B68F6}" destId="{5877624D-0CCB-4470-B397-CF8D9F49B951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D48177D0-FC8F-4EB4-B5FB-D7990331178B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193B8F5-1B32-46CA-9336-921157FA1760}">
      <dgm:prSet custT="1"/>
      <dgm:spPr/>
      <dgm:t>
        <a:bodyPr/>
        <a:lstStyle/>
        <a:p>
          <a:pPr rtl="0"/>
          <a:r>
            <a:rPr lang="ru-RU" sz="1600" dirty="0" smtClean="0"/>
            <a:t>4. Родители (законные представители) несовершеннолетних обучающихся обязаны:</a:t>
          </a:r>
          <a:endParaRPr lang="ru-RU" sz="1600" dirty="0"/>
        </a:p>
      </dgm:t>
    </dgm:pt>
    <dgm:pt modelId="{5EA7D7BB-ED33-4FB8-AE85-E541A401F58C}" type="parTrans" cxnId="{50EFB48E-B9B8-42CE-BA89-530543319BE4}">
      <dgm:prSet/>
      <dgm:spPr/>
      <dgm:t>
        <a:bodyPr/>
        <a:lstStyle/>
        <a:p>
          <a:endParaRPr lang="ru-RU"/>
        </a:p>
      </dgm:t>
    </dgm:pt>
    <dgm:pt modelId="{7D69A0C8-6748-4F6E-9424-4182696B6E6D}" type="sibTrans" cxnId="{50EFB48E-B9B8-42CE-BA89-530543319BE4}">
      <dgm:prSet/>
      <dgm:spPr/>
      <dgm:t>
        <a:bodyPr/>
        <a:lstStyle/>
        <a:p>
          <a:endParaRPr lang="ru-RU"/>
        </a:p>
      </dgm:t>
    </dgm:pt>
    <dgm:pt modelId="{A12B30DB-C931-42B3-9500-22BC7C493264}">
      <dgm:prSet custT="1"/>
      <dgm:spPr/>
      <dgm:t>
        <a:bodyPr/>
        <a:lstStyle/>
        <a:p>
          <a:pPr rtl="0"/>
          <a:r>
            <a:rPr lang="ru-RU" sz="1400" dirty="0" smtClean="0"/>
            <a:t>1) обеспечить получение детьми общего образования;</a:t>
          </a:r>
          <a:endParaRPr lang="ru-RU" sz="1400" dirty="0"/>
        </a:p>
      </dgm:t>
    </dgm:pt>
    <dgm:pt modelId="{22AE93CA-77EE-44B9-8138-FEB1229CAB8D}" type="parTrans" cxnId="{552F3B05-09F5-41EF-AB45-631B64161233}">
      <dgm:prSet/>
      <dgm:spPr/>
      <dgm:t>
        <a:bodyPr/>
        <a:lstStyle/>
        <a:p>
          <a:endParaRPr lang="ru-RU"/>
        </a:p>
      </dgm:t>
    </dgm:pt>
    <dgm:pt modelId="{D8702BC4-3FC5-4E3A-A468-62ED87659815}" type="sibTrans" cxnId="{552F3B05-09F5-41EF-AB45-631B64161233}">
      <dgm:prSet/>
      <dgm:spPr/>
      <dgm:t>
        <a:bodyPr/>
        <a:lstStyle/>
        <a:p>
          <a:endParaRPr lang="ru-RU"/>
        </a:p>
      </dgm:t>
    </dgm:pt>
    <dgm:pt modelId="{6F74ADEE-C330-430C-B898-98B1DACC39FB}">
      <dgm:prSet custT="1"/>
      <dgm:spPr/>
      <dgm:t>
        <a:bodyPr/>
        <a:lstStyle/>
        <a:p>
          <a:pPr rtl="0"/>
          <a:r>
            <a:rPr lang="ru-RU" sz="900" dirty="0" smtClean="0"/>
            <a:t>2</a:t>
          </a:r>
          <a:r>
            <a:rPr lang="ru-RU" sz="1000" dirty="0" smtClean="0"/>
            <a:t>) соблюдать правила внутреннего распорядка организации, правила проживания обучающихся в интернатах, требования локальных нормативных актов, которые устанавливают режим занятий обучающихся, порядок регламентации образовательных отношений между образовательной организацией и обучающимися и (или) их родителями и оформления возникновения, приостановления и прекращения этих отношений</a:t>
          </a:r>
          <a:r>
            <a:rPr lang="ru-RU" sz="900" dirty="0" smtClean="0"/>
            <a:t>;</a:t>
          </a:r>
          <a:endParaRPr lang="ru-RU" sz="900" dirty="0"/>
        </a:p>
      </dgm:t>
    </dgm:pt>
    <dgm:pt modelId="{F295DB14-163A-49F0-AF3A-4815C9D4396E}" type="parTrans" cxnId="{3C2CD420-9381-4CBA-AB4D-E736A7465F25}">
      <dgm:prSet/>
      <dgm:spPr/>
      <dgm:t>
        <a:bodyPr/>
        <a:lstStyle/>
        <a:p>
          <a:endParaRPr lang="ru-RU"/>
        </a:p>
      </dgm:t>
    </dgm:pt>
    <dgm:pt modelId="{E63E2E33-8EA6-4278-AA80-F7BB8B967BBD}" type="sibTrans" cxnId="{3C2CD420-9381-4CBA-AB4D-E736A7465F25}">
      <dgm:prSet/>
      <dgm:spPr/>
      <dgm:t>
        <a:bodyPr/>
        <a:lstStyle/>
        <a:p>
          <a:endParaRPr lang="ru-RU"/>
        </a:p>
      </dgm:t>
    </dgm:pt>
    <dgm:pt modelId="{BB96D364-94B7-4B7A-A3AA-DC65980BF15E}">
      <dgm:prSet custT="1"/>
      <dgm:spPr/>
      <dgm:t>
        <a:bodyPr/>
        <a:lstStyle/>
        <a:p>
          <a:pPr rtl="0"/>
          <a:r>
            <a:rPr lang="ru-RU" sz="1400" dirty="0" smtClean="0"/>
            <a:t>3) уважать честь и достоинство обучающихся и работников организации, осуществляющей образовательную деятельность.</a:t>
          </a:r>
          <a:endParaRPr lang="ru-RU" sz="1400" dirty="0"/>
        </a:p>
      </dgm:t>
    </dgm:pt>
    <dgm:pt modelId="{32F105C9-1D3A-4418-B3BA-C7B06C42741A}" type="parTrans" cxnId="{00E41867-7F1D-4071-9885-D57E82AD1ACD}">
      <dgm:prSet/>
      <dgm:spPr/>
      <dgm:t>
        <a:bodyPr/>
        <a:lstStyle/>
        <a:p>
          <a:endParaRPr lang="ru-RU"/>
        </a:p>
      </dgm:t>
    </dgm:pt>
    <dgm:pt modelId="{4EBFA7B0-496F-45F6-81D6-4B523191872B}" type="sibTrans" cxnId="{00E41867-7F1D-4071-9885-D57E82AD1ACD}">
      <dgm:prSet/>
      <dgm:spPr/>
      <dgm:t>
        <a:bodyPr/>
        <a:lstStyle/>
        <a:p>
          <a:endParaRPr lang="ru-RU"/>
        </a:p>
      </dgm:t>
    </dgm:pt>
    <dgm:pt modelId="{3DEE2CBB-F3C3-427F-BD47-23A9EAD3D302}">
      <dgm:prSet custT="1"/>
      <dgm:spPr/>
      <dgm:t>
        <a:bodyPr/>
        <a:lstStyle/>
        <a:p>
          <a:pPr rtl="0"/>
          <a:r>
            <a:rPr lang="ru-RU" sz="1100" dirty="0" smtClean="0"/>
            <a:t>6. За неисполнение или ненадлежащее исполнение обязанностей, установленных настоящим Федеральным законом и иными федеральными законами, родители (законные представители) несовершеннолетних обучающихся несут ответственность, предусмотренную законодательством Российской Федерации.</a:t>
          </a:r>
          <a:endParaRPr lang="ru-RU" sz="1100" dirty="0"/>
        </a:p>
      </dgm:t>
    </dgm:pt>
    <dgm:pt modelId="{82F4B714-D8ED-45F4-87A7-7D8BFC309717}" type="parTrans" cxnId="{BF9D33A0-3ED4-402D-B337-3E17872C89C5}">
      <dgm:prSet/>
      <dgm:spPr/>
      <dgm:t>
        <a:bodyPr/>
        <a:lstStyle/>
        <a:p>
          <a:endParaRPr lang="ru-RU"/>
        </a:p>
      </dgm:t>
    </dgm:pt>
    <dgm:pt modelId="{D14E275B-BDC2-46BA-899C-BEA46E582DF7}" type="sibTrans" cxnId="{BF9D33A0-3ED4-402D-B337-3E17872C89C5}">
      <dgm:prSet/>
      <dgm:spPr/>
      <dgm:t>
        <a:bodyPr/>
        <a:lstStyle/>
        <a:p>
          <a:endParaRPr lang="ru-RU"/>
        </a:p>
      </dgm:t>
    </dgm:pt>
    <dgm:pt modelId="{52E94432-0DFA-4C28-8227-C787D69B2E16}" type="pres">
      <dgm:prSet presAssocID="{D48177D0-FC8F-4EB4-B5FB-D7990331178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DDB8926-E17B-4857-BD71-795BC8C6825E}" type="pres">
      <dgm:prSet presAssocID="{E193B8F5-1B32-46CA-9336-921157FA1760}" presName="vertOne" presStyleCnt="0"/>
      <dgm:spPr/>
    </dgm:pt>
    <dgm:pt modelId="{0ACF3CC1-A246-440C-A196-3C1A56B3566D}" type="pres">
      <dgm:prSet presAssocID="{E193B8F5-1B32-46CA-9336-921157FA1760}" presName="txOne" presStyleLbl="node0" presStyleIdx="0" presStyleCnt="1" custScaleY="470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CA4C01-985F-4732-98BB-2B171E8C5133}" type="pres">
      <dgm:prSet presAssocID="{E193B8F5-1B32-46CA-9336-921157FA1760}" presName="parTransOne" presStyleCnt="0"/>
      <dgm:spPr/>
    </dgm:pt>
    <dgm:pt modelId="{8AB16A33-E4F7-40DE-9234-E0FFB333A75D}" type="pres">
      <dgm:prSet presAssocID="{E193B8F5-1B32-46CA-9336-921157FA1760}" presName="horzOne" presStyleCnt="0"/>
      <dgm:spPr/>
    </dgm:pt>
    <dgm:pt modelId="{15B2D6E2-C71A-4D71-A873-CEDE56C3CA79}" type="pres">
      <dgm:prSet presAssocID="{A12B30DB-C931-42B3-9500-22BC7C493264}" presName="vertTwo" presStyleCnt="0"/>
      <dgm:spPr/>
    </dgm:pt>
    <dgm:pt modelId="{A240B7BA-9FD4-4550-919D-63F7126ED714}" type="pres">
      <dgm:prSet presAssocID="{A12B30DB-C931-42B3-9500-22BC7C493264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BC12BC3-0ADD-49E9-8DEB-4AB18F853E00}" type="pres">
      <dgm:prSet presAssocID="{A12B30DB-C931-42B3-9500-22BC7C493264}" presName="horzTwo" presStyleCnt="0"/>
      <dgm:spPr/>
    </dgm:pt>
    <dgm:pt modelId="{923805C9-6C6E-46F4-A356-7D4324A0B319}" type="pres">
      <dgm:prSet presAssocID="{D8702BC4-3FC5-4E3A-A468-62ED87659815}" presName="sibSpaceTwo" presStyleCnt="0"/>
      <dgm:spPr/>
    </dgm:pt>
    <dgm:pt modelId="{E0C1E594-44C2-4940-B1CB-8EBBAEABC811}" type="pres">
      <dgm:prSet presAssocID="{6F74ADEE-C330-430C-B898-98B1DACC39FB}" presName="vertTwo" presStyleCnt="0"/>
      <dgm:spPr/>
    </dgm:pt>
    <dgm:pt modelId="{4D14A26C-D8EF-4F32-94E5-FE480C8B483A}" type="pres">
      <dgm:prSet presAssocID="{6F74ADEE-C330-430C-B898-98B1DACC39FB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05FECE-9A56-40E0-8B6F-62739B1D7B3F}" type="pres">
      <dgm:prSet presAssocID="{6F74ADEE-C330-430C-B898-98B1DACC39FB}" presName="horzTwo" presStyleCnt="0"/>
      <dgm:spPr/>
    </dgm:pt>
    <dgm:pt modelId="{7423D604-728B-48C9-9FF1-E8DF0035AAFC}" type="pres">
      <dgm:prSet presAssocID="{E63E2E33-8EA6-4278-AA80-F7BB8B967BBD}" presName="sibSpaceTwo" presStyleCnt="0"/>
      <dgm:spPr/>
    </dgm:pt>
    <dgm:pt modelId="{0777B27A-3157-4419-AD37-BEFCDDD1E4C2}" type="pres">
      <dgm:prSet presAssocID="{BB96D364-94B7-4B7A-A3AA-DC65980BF15E}" presName="vertTwo" presStyleCnt="0"/>
      <dgm:spPr/>
    </dgm:pt>
    <dgm:pt modelId="{616EFB5C-3928-47A5-ABC5-096F4F6B9AD3}" type="pres">
      <dgm:prSet presAssocID="{BB96D364-94B7-4B7A-A3AA-DC65980BF15E}" presName="txTwo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FCB57E6-D302-425D-BF2E-08C3C8528798}" type="pres">
      <dgm:prSet presAssocID="{BB96D364-94B7-4B7A-A3AA-DC65980BF15E}" presName="horzTwo" presStyleCnt="0"/>
      <dgm:spPr/>
    </dgm:pt>
    <dgm:pt modelId="{02DA9901-28E1-46A2-A5D6-2B044670A56C}" type="pres">
      <dgm:prSet presAssocID="{4EBFA7B0-496F-45F6-81D6-4B523191872B}" presName="sibSpaceTwo" presStyleCnt="0"/>
      <dgm:spPr/>
    </dgm:pt>
    <dgm:pt modelId="{2F4DE213-20BF-499C-BB20-4D8C9716FBDD}" type="pres">
      <dgm:prSet presAssocID="{3DEE2CBB-F3C3-427F-BD47-23A9EAD3D302}" presName="vertTwo" presStyleCnt="0"/>
      <dgm:spPr/>
    </dgm:pt>
    <dgm:pt modelId="{5B523B2B-1AFB-4C82-98AE-B0595424ACC7}" type="pres">
      <dgm:prSet presAssocID="{3DEE2CBB-F3C3-427F-BD47-23A9EAD3D302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2269976-9B4C-41CF-9DFE-EA4E1A0C2A24}" type="pres">
      <dgm:prSet presAssocID="{3DEE2CBB-F3C3-427F-BD47-23A9EAD3D302}" presName="horzTwo" presStyleCnt="0"/>
      <dgm:spPr/>
    </dgm:pt>
  </dgm:ptLst>
  <dgm:cxnLst>
    <dgm:cxn modelId="{A085298F-B043-4B51-B965-1FE9937DDF4E}" type="presOf" srcId="{3DEE2CBB-F3C3-427F-BD47-23A9EAD3D302}" destId="{5B523B2B-1AFB-4C82-98AE-B0595424ACC7}" srcOrd="0" destOrd="0" presId="urn:microsoft.com/office/officeart/2005/8/layout/hierarchy4"/>
    <dgm:cxn modelId="{50EFB48E-B9B8-42CE-BA89-530543319BE4}" srcId="{D48177D0-FC8F-4EB4-B5FB-D7990331178B}" destId="{E193B8F5-1B32-46CA-9336-921157FA1760}" srcOrd="0" destOrd="0" parTransId="{5EA7D7BB-ED33-4FB8-AE85-E541A401F58C}" sibTransId="{7D69A0C8-6748-4F6E-9424-4182696B6E6D}"/>
    <dgm:cxn modelId="{54AF7D18-088F-4CB2-80BB-E969CC336F22}" type="presOf" srcId="{D48177D0-FC8F-4EB4-B5FB-D7990331178B}" destId="{52E94432-0DFA-4C28-8227-C787D69B2E16}" srcOrd="0" destOrd="0" presId="urn:microsoft.com/office/officeart/2005/8/layout/hierarchy4"/>
    <dgm:cxn modelId="{BF9D33A0-3ED4-402D-B337-3E17872C89C5}" srcId="{E193B8F5-1B32-46CA-9336-921157FA1760}" destId="{3DEE2CBB-F3C3-427F-BD47-23A9EAD3D302}" srcOrd="3" destOrd="0" parTransId="{82F4B714-D8ED-45F4-87A7-7D8BFC309717}" sibTransId="{D14E275B-BDC2-46BA-899C-BEA46E582DF7}"/>
    <dgm:cxn modelId="{9D6219CB-CB72-4691-8651-DE015D7FCA53}" type="presOf" srcId="{A12B30DB-C931-42B3-9500-22BC7C493264}" destId="{A240B7BA-9FD4-4550-919D-63F7126ED714}" srcOrd="0" destOrd="0" presId="urn:microsoft.com/office/officeart/2005/8/layout/hierarchy4"/>
    <dgm:cxn modelId="{00E41867-7F1D-4071-9885-D57E82AD1ACD}" srcId="{E193B8F5-1B32-46CA-9336-921157FA1760}" destId="{BB96D364-94B7-4B7A-A3AA-DC65980BF15E}" srcOrd="2" destOrd="0" parTransId="{32F105C9-1D3A-4418-B3BA-C7B06C42741A}" sibTransId="{4EBFA7B0-496F-45F6-81D6-4B523191872B}"/>
    <dgm:cxn modelId="{CBAE7214-80FB-4A15-B217-01906064D2E0}" type="presOf" srcId="{6F74ADEE-C330-430C-B898-98B1DACC39FB}" destId="{4D14A26C-D8EF-4F32-94E5-FE480C8B483A}" srcOrd="0" destOrd="0" presId="urn:microsoft.com/office/officeart/2005/8/layout/hierarchy4"/>
    <dgm:cxn modelId="{52A07D52-16D2-48A1-8268-3A7A3B63883C}" type="presOf" srcId="{BB96D364-94B7-4B7A-A3AA-DC65980BF15E}" destId="{616EFB5C-3928-47A5-ABC5-096F4F6B9AD3}" srcOrd="0" destOrd="0" presId="urn:microsoft.com/office/officeart/2005/8/layout/hierarchy4"/>
    <dgm:cxn modelId="{3C2CD420-9381-4CBA-AB4D-E736A7465F25}" srcId="{E193B8F5-1B32-46CA-9336-921157FA1760}" destId="{6F74ADEE-C330-430C-B898-98B1DACC39FB}" srcOrd="1" destOrd="0" parTransId="{F295DB14-163A-49F0-AF3A-4815C9D4396E}" sibTransId="{E63E2E33-8EA6-4278-AA80-F7BB8B967BBD}"/>
    <dgm:cxn modelId="{F6DE300A-3FC1-4D04-A78B-80603B633229}" type="presOf" srcId="{E193B8F5-1B32-46CA-9336-921157FA1760}" destId="{0ACF3CC1-A246-440C-A196-3C1A56B3566D}" srcOrd="0" destOrd="0" presId="urn:microsoft.com/office/officeart/2005/8/layout/hierarchy4"/>
    <dgm:cxn modelId="{552F3B05-09F5-41EF-AB45-631B64161233}" srcId="{E193B8F5-1B32-46CA-9336-921157FA1760}" destId="{A12B30DB-C931-42B3-9500-22BC7C493264}" srcOrd="0" destOrd="0" parTransId="{22AE93CA-77EE-44B9-8138-FEB1229CAB8D}" sibTransId="{D8702BC4-3FC5-4E3A-A468-62ED87659815}"/>
    <dgm:cxn modelId="{61050C42-4C8B-4F4D-9A90-840648C951D2}" type="presParOf" srcId="{52E94432-0DFA-4C28-8227-C787D69B2E16}" destId="{1DDB8926-E17B-4857-BD71-795BC8C6825E}" srcOrd="0" destOrd="0" presId="urn:microsoft.com/office/officeart/2005/8/layout/hierarchy4"/>
    <dgm:cxn modelId="{0FA4CB0F-D239-4323-98A4-C794365F6408}" type="presParOf" srcId="{1DDB8926-E17B-4857-BD71-795BC8C6825E}" destId="{0ACF3CC1-A246-440C-A196-3C1A56B3566D}" srcOrd="0" destOrd="0" presId="urn:microsoft.com/office/officeart/2005/8/layout/hierarchy4"/>
    <dgm:cxn modelId="{E16B1719-4A9A-4203-8006-B22D59CFBCC3}" type="presParOf" srcId="{1DDB8926-E17B-4857-BD71-795BC8C6825E}" destId="{EECA4C01-985F-4732-98BB-2B171E8C5133}" srcOrd="1" destOrd="0" presId="urn:microsoft.com/office/officeart/2005/8/layout/hierarchy4"/>
    <dgm:cxn modelId="{7A282918-72BE-4237-89A0-BDC8B5E304FC}" type="presParOf" srcId="{1DDB8926-E17B-4857-BD71-795BC8C6825E}" destId="{8AB16A33-E4F7-40DE-9234-E0FFB333A75D}" srcOrd="2" destOrd="0" presId="urn:microsoft.com/office/officeart/2005/8/layout/hierarchy4"/>
    <dgm:cxn modelId="{06A9F463-7E42-4F63-B3F7-69A03B91F897}" type="presParOf" srcId="{8AB16A33-E4F7-40DE-9234-E0FFB333A75D}" destId="{15B2D6E2-C71A-4D71-A873-CEDE56C3CA79}" srcOrd="0" destOrd="0" presId="urn:microsoft.com/office/officeart/2005/8/layout/hierarchy4"/>
    <dgm:cxn modelId="{776772A2-A97B-4AD9-99EA-0B0F147E1CF9}" type="presParOf" srcId="{15B2D6E2-C71A-4D71-A873-CEDE56C3CA79}" destId="{A240B7BA-9FD4-4550-919D-63F7126ED714}" srcOrd="0" destOrd="0" presId="urn:microsoft.com/office/officeart/2005/8/layout/hierarchy4"/>
    <dgm:cxn modelId="{D490E0E7-5638-4B66-A1C6-697E0441B60E}" type="presParOf" srcId="{15B2D6E2-C71A-4D71-A873-CEDE56C3CA79}" destId="{5BC12BC3-0ADD-49E9-8DEB-4AB18F853E00}" srcOrd="1" destOrd="0" presId="urn:microsoft.com/office/officeart/2005/8/layout/hierarchy4"/>
    <dgm:cxn modelId="{0D0F7D9A-0C99-4547-AB16-6DD78D40640F}" type="presParOf" srcId="{8AB16A33-E4F7-40DE-9234-E0FFB333A75D}" destId="{923805C9-6C6E-46F4-A356-7D4324A0B319}" srcOrd="1" destOrd="0" presId="urn:microsoft.com/office/officeart/2005/8/layout/hierarchy4"/>
    <dgm:cxn modelId="{3AE41315-9EFE-4BE8-A7BF-65F723D38853}" type="presParOf" srcId="{8AB16A33-E4F7-40DE-9234-E0FFB333A75D}" destId="{E0C1E594-44C2-4940-B1CB-8EBBAEABC811}" srcOrd="2" destOrd="0" presId="urn:microsoft.com/office/officeart/2005/8/layout/hierarchy4"/>
    <dgm:cxn modelId="{ACC6E110-0FD2-436D-A25E-F024040300FF}" type="presParOf" srcId="{E0C1E594-44C2-4940-B1CB-8EBBAEABC811}" destId="{4D14A26C-D8EF-4F32-94E5-FE480C8B483A}" srcOrd="0" destOrd="0" presId="urn:microsoft.com/office/officeart/2005/8/layout/hierarchy4"/>
    <dgm:cxn modelId="{5A5BDDF1-93C5-4959-835F-7C8B3F138E3C}" type="presParOf" srcId="{E0C1E594-44C2-4940-B1CB-8EBBAEABC811}" destId="{7605FECE-9A56-40E0-8B6F-62739B1D7B3F}" srcOrd="1" destOrd="0" presId="urn:microsoft.com/office/officeart/2005/8/layout/hierarchy4"/>
    <dgm:cxn modelId="{8BCB644A-86FB-4426-B40E-4EB173E69294}" type="presParOf" srcId="{8AB16A33-E4F7-40DE-9234-E0FFB333A75D}" destId="{7423D604-728B-48C9-9FF1-E8DF0035AAFC}" srcOrd="3" destOrd="0" presId="urn:microsoft.com/office/officeart/2005/8/layout/hierarchy4"/>
    <dgm:cxn modelId="{12305CC8-CE92-4AA9-A4D9-C3EAAB59AF7A}" type="presParOf" srcId="{8AB16A33-E4F7-40DE-9234-E0FFB333A75D}" destId="{0777B27A-3157-4419-AD37-BEFCDDD1E4C2}" srcOrd="4" destOrd="0" presId="urn:microsoft.com/office/officeart/2005/8/layout/hierarchy4"/>
    <dgm:cxn modelId="{7462CB03-898F-4B50-BA0F-73C77F32B8B9}" type="presParOf" srcId="{0777B27A-3157-4419-AD37-BEFCDDD1E4C2}" destId="{616EFB5C-3928-47A5-ABC5-096F4F6B9AD3}" srcOrd="0" destOrd="0" presId="urn:microsoft.com/office/officeart/2005/8/layout/hierarchy4"/>
    <dgm:cxn modelId="{EEDE87D8-667D-41DD-95D9-7707881ACEA5}" type="presParOf" srcId="{0777B27A-3157-4419-AD37-BEFCDDD1E4C2}" destId="{2FCB57E6-D302-425D-BF2E-08C3C8528798}" srcOrd="1" destOrd="0" presId="urn:microsoft.com/office/officeart/2005/8/layout/hierarchy4"/>
    <dgm:cxn modelId="{0C231900-D31C-4DE7-97AE-854E594AA907}" type="presParOf" srcId="{8AB16A33-E4F7-40DE-9234-E0FFB333A75D}" destId="{02DA9901-28E1-46A2-A5D6-2B044670A56C}" srcOrd="5" destOrd="0" presId="urn:microsoft.com/office/officeart/2005/8/layout/hierarchy4"/>
    <dgm:cxn modelId="{58BB3B57-F74D-480B-A6D8-617A286CB429}" type="presParOf" srcId="{8AB16A33-E4F7-40DE-9234-E0FFB333A75D}" destId="{2F4DE213-20BF-499C-BB20-4D8C9716FBDD}" srcOrd="6" destOrd="0" presId="urn:microsoft.com/office/officeart/2005/8/layout/hierarchy4"/>
    <dgm:cxn modelId="{FB698764-354A-4C5A-9ED4-C9BB938C1F9A}" type="presParOf" srcId="{2F4DE213-20BF-499C-BB20-4D8C9716FBDD}" destId="{5B523B2B-1AFB-4C82-98AE-B0595424ACC7}" srcOrd="0" destOrd="0" presId="urn:microsoft.com/office/officeart/2005/8/layout/hierarchy4"/>
    <dgm:cxn modelId="{980497BC-C55C-4373-9552-CAE71C0C7B4A}" type="presParOf" srcId="{2F4DE213-20BF-499C-BB20-4D8C9716FBDD}" destId="{02269976-9B4C-41CF-9DFE-EA4E1A0C2A2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3AF4636F-A778-4930-A5BA-280506F4FDE2}" type="doc">
      <dgm:prSet loTypeId="urn:microsoft.com/office/officeart/2005/8/layout/hierarchy4" loCatId="relationship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0E6F3DEA-3320-43A6-9FC8-735A2876A86E}">
      <dgm:prSet custT="1"/>
      <dgm:spPr/>
      <dgm:t>
        <a:bodyPr/>
        <a:lstStyle/>
        <a:p>
          <a:pPr rtl="0"/>
          <a:r>
            <a:rPr lang="ru-RU" sz="1600" b="1" dirty="0" smtClean="0"/>
            <a:t>1. Педагогические работники обязаны:</a:t>
          </a:r>
          <a:endParaRPr lang="ru-RU" sz="1600" b="1" dirty="0"/>
        </a:p>
      </dgm:t>
    </dgm:pt>
    <dgm:pt modelId="{A6875AC5-5999-42B2-8242-3C88CDD226C1}" type="parTrans" cxnId="{C43C52F7-55ED-4444-9271-F0D4B0C7F9E3}">
      <dgm:prSet/>
      <dgm:spPr/>
      <dgm:t>
        <a:bodyPr/>
        <a:lstStyle/>
        <a:p>
          <a:endParaRPr lang="ru-RU"/>
        </a:p>
      </dgm:t>
    </dgm:pt>
    <dgm:pt modelId="{70CF2102-1714-49AC-9A30-DBA44525972E}" type="sibTrans" cxnId="{C43C52F7-55ED-4444-9271-F0D4B0C7F9E3}">
      <dgm:prSet/>
      <dgm:spPr/>
      <dgm:t>
        <a:bodyPr/>
        <a:lstStyle/>
        <a:p>
          <a:endParaRPr lang="ru-RU"/>
        </a:p>
      </dgm:t>
    </dgm:pt>
    <dgm:pt modelId="{4325CBE3-4C57-43C5-A906-464366A94752}">
      <dgm:prSet custT="1"/>
      <dgm:spPr/>
      <dgm:t>
        <a:bodyPr/>
        <a:lstStyle/>
        <a:p>
          <a:pPr rtl="0"/>
          <a:r>
            <a:rPr lang="ru-RU" sz="1000" smtClean="0"/>
            <a:t>1) осуществлять свою деятельность на высоком профессиональном уровне, обеспечивать в полном объеме реализацию преподаваемых учебных предмета, курса, дисциплины (модуля) в соответствии с утвержденной рабочей программой;</a:t>
          </a:r>
          <a:endParaRPr lang="ru-RU" sz="1000"/>
        </a:p>
      </dgm:t>
    </dgm:pt>
    <dgm:pt modelId="{C01E857B-7B42-42E6-9428-2DE93C035A79}" type="parTrans" cxnId="{5F2CD65A-D1A2-4FB3-9021-BC2B7D490958}">
      <dgm:prSet/>
      <dgm:spPr/>
      <dgm:t>
        <a:bodyPr/>
        <a:lstStyle/>
        <a:p>
          <a:endParaRPr lang="ru-RU"/>
        </a:p>
      </dgm:t>
    </dgm:pt>
    <dgm:pt modelId="{D10A7B00-8EDA-49D7-BB4C-FC0B97F440C2}" type="sibTrans" cxnId="{5F2CD65A-D1A2-4FB3-9021-BC2B7D490958}">
      <dgm:prSet/>
      <dgm:spPr/>
      <dgm:t>
        <a:bodyPr/>
        <a:lstStyle/>
        <a:p>
          <a:endParaRPr lang="ru-RU"/>
        </a:p>
      </dgm:t>
    </dgm:pt>
    <dgm:pt modelId="{77D647C1-411E-4C4C-A50E-5DDB02FAE961}">
      <dgm:prSet custT="1"/>
      <dgm:spPr/>
      <dgm:t>
        <a:bodyPr/>
        <a:lstStyle/>
        <a:p>
          <a:pPr rtl="0"/>
          <a:r>
            <a:rPr lang="ru-RU" sz="1200" dirty="0" smtClean="0"/>
            <a:t>2) соблюдать правовые, нравственные и этические нормы, следовать требованиям профессиональной этики;</a:t>
          </a:r>
          <a:endParaRPr lang="ru-RU" sz="1200" dirty="0"/>
        </a:p>
      </dgm:t>
    </dgm:pt>
    <dgm:pt modelId="{83AC91C2-5380-4D67-8F0E-9BB01886B44D}" type="parTrans" cxnId="{BF215C16-9487-40B5-938F-8866C2E98594}">
      <dgm:prSet/>
      <dgm:spPr/>
      <dgm:t>
        <a:bodyPr/>
        <a:lstStyle/>
        <a:p>
          <a:endParaRPr lang="ru-RU"/>
        </a:p>
      </dgm:t>
    </dgm:pt>
    <dgm:pt modelId="{1346E353-49D5-466F-8AD9-AFA2515418EB}" type="sibTrans" cxnId="{BF215C16-9487-40B5-938F-8866C2E98594}">
      <dgm:prSet/>
      <dgm:spPr/>
      <dgm:t>
        <a:bodyPr/>
        <a:lstStyle/>
        <a:p>
          <a:endParaRPr lang="ru-RU"/>
        </a:p>
      </dgm:t>
    </dgm:pt>
    <dgm:pt modelId="{4CEE5C83-D9E0-4704-BF2C-54D36497D20D}">
      <dgm:prSet custT="1"/>
      <dgm:spPr/>
      <dgm:t>
        <a:bodyPr/>
        <a:lstStyle/>
        <a:p>
          <a:pPr rtl="0"/>
          <a:r>
            <a:rPr lang="ru-RU" sz="1200" smtClean="0"/>
            <a:t>3) уважать честь и достоинство обучающихся и других участников образовательных отношений;</a:t>
          </a:r>
          <a:endParaRPr lang="ru-RU" sz="1200"/>
        </a:p>
      </dgm:t>
    </dgm:pt>
    <dgm:pt modelId="{72EAF136-BEBC-420C-AF19-FEB52B8AAD91}" type="parTrans" cxnId="{62FF5D4D-5276-4E25-BC54-3B6CF40E013D}">
      <dgm:prSet/>
      <dgm:spPr/>
      <dgm:t>
        <a:bodyPr/>
        <a:lstStyle/>
        <a:p>
          <a:endParaRPr lang="ru-RU"/>
        </a:p>
      </dgm:t>
    </dgm:pt>
    <dgm:pt modelId="{1CE878CE-9A8B-4590-8541-ED8B987AD8B3}" type="sibTrans" cxnId="{62FF5D4D-5276-4E25-BC54-3B6CF40E013D}">
      <dgm:prSet/>
      <dgm:spPr/>
      <dgm:t>
        <a:bodyPr/>
        <a:lstStyle/>
        <a:p>
          <a:endParaRPr lang="ru-RU"/>
        </a:p>
      </dgm:t>
    </dgm:pt>
    <dgm:pt modelId="{CA78C19B-C61F-42D2-94B5-9B8901C585DB}">
      <dgm:prSet custT="1"/>
      <dgm:spPr/>
      <dgm:t>
        <a:bodyPr/>
        <a:lstStyle/>
        <a:p>
          <a:pPr rtl="0"/>
          <a:r>
            <a:rPr lang="ru-RU" sz="900" dirty="0" smtClean="0"/>
            <a:t>4) развивать у обучающихся познавательную активность, самостоятельность, инициативу, творческие способности, формировать гражданскую позицию, способность к труду и жизни в условиях современного мира, </a:t>
          </a:r>
          <a:endParaRPr lang="ru-RU" sz="900" dirty="0"/>
        </a:p>
      </dgm:t>
    </dgm:pt>
    <dgm:pt modelId="{7006C6CE-EDF5-4B78-88DA-6176138BED6C}" type="parTrans" cxnId="{A04E347C-E99D-4188-8419-CB87744525D0}">
      <dgm:prSet/>
      <dgm:spPr/>
      <dgm:t>
        <a:bodyPr/>
        <a:lstStyle/>
        <a:p>
          <a:endParaRPr lang="ru-RU"/>
        </a:p>
      </dgm:t>
    </dgm:pt>
    <dgm:pt modelId="{8BAF402C-4AAF-43F1-B9AD-971932DA1D2F}" type="sibTrans" cxnId="{A04E347C-E99D-4188-8419-CB87744525D0}">
      <dgm:prSet/>
      <dgm:spPr/>
      <dgm:t>
        <a:bodyPr/>
        <a:lstStyle/>
        <a:p>
          <a:endParaRPr lang="ru-RU"/>
        </a:p>
      </dgm:t>
    </dgm:pt>
    <dgm:pt modelId="{F82A0E87-2B15-464D-ADF9-D2ECEE83878F}">
      <dgm:prSet custT="1"/>
      <dgm:spPr/>
      <dgm:t>
        <a:bodyPr/>
        <a:lstStyle/>
        <a:p>
          <a:pPr rtl="0"/>
          <a:r>
            <a:rPr lang="ru-RU" sz="1200" dirty="0" smtClean="0"/>
            <a:t>5) применять педагогически обоснованные и обеспечивающие высокое качество образования формы, методы обучения и воспитания;</a:t>
          </a:r>
          <a:endParaRPr lang="ru-RU" sz="1200" dirty="0"/>
        </a:p>
      </dgm:t>
    </dgm:pt>
    <dgm:pt modelId="{CB550700-491A-4484-AE05-B70E5A2E5129}" type="parTrans" cxnId="{8A652DBE-EC84-4657-8478-23087C445D9D}">
      <dgm:prSet/>
      <dgm:spPr/>
      <dgm:t>
        <a:bodyPr/>
        <a:lstStyle/>
        <a:p>
          <a:endParaRPr lang="ru-RU"/>
        </a:p>
      </dgm:t>
    </dgm:pt>
    <dgm:pt modelId="{8C5D02F9-AE23-46AB-A049-962D730E6C9C}" type="sibTrans" cxnId="{8A652DBE-EC84-4657-8478-23087C445D9D}">
      <dgm:prSet/>
      <dgm:spPr/>
      <dgm:t>
        <a:bodyPr/>
        <a:lstStyle/>
        <a:p>
          <a:endParaRPr lang="ru-RU"/>
        </a:p>
      </dgm:t>
    </dgm:pt>
    <dgm:pt modelId="{D88431B4-7AE0-4E3C-B2C1-73A9A9FEE4FD}">
      <dgm:prSet custT="1"/>
      <dgm:spPr/>
      <dgm:t>
        <a:bodyPr/>
        <a:lstStyle/>
        <a:p>
          <a:pPr rtl="0"/>
          <a:r>
            <a:rPr lang="ru-RU" sz="800" dirty="0" smtClean="0"/>
            <a:t>6) учитывать особенности психофизического развития обучающихся и состояние их здоровья, соблюдать специальные условия, необходимые для получения образования лицами с ограниченными возможностями здоровья, взаимодействовать при необходимости с медицинскими организациями;</a:t>
          </a:r>
          <a:endParaRPr lang="ru-RU" sz="800" dirty="0"/>
        </a:p>
      </dgm:t>
    </dgm:pt>
    <dgm:pt modelId="{3130B3A2-121C-440E-B0DF-04F0466BBBB2}" type="parTrans" cxnId="{247114B4-7E99-40B2-81C4-54ED3CE2A739}">
      <dgm:prSet/>
      <dgm:spPr/>
      <dgm:t>
        <a:bodyPr/>
        <a:lstStyle/>
        <a:p>
          <a:endParaRPr lang="ru-RU"/>
        </a:p>
      </dgm:t>
    </dgm:pt>
    <dgm:pt modelId="{93DB41F7-055C-406C-8A73-299D8271054D}" type="sibTrans" cxnId="{247114B4-7E99-40B2-81C4-54ED3CE2A739}">
      <dgm:prSet/>
      <dgm:spPr/>
      <dgm:t>
        <a:bodyPr/>
        <a:lstStyle/>
        <a:p>
          <a:endParaRPr lang="ru-RU"/>
        </a:p>
      </dgm:t>
    </dgm:pt>
    <dgm:pt modelId="{08276C20-B6FE-4001-9AE1-0C10EE44AFAC}" type="pres">
      <dgm:prSet presAssocID="{3AF4636F-A778-4930-A5BA-280506F4FDE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C12D6DB-E91D-4737-9B73-279857C304A3}" type="pres">
      <dgm:prSet presAssocID="{0E6F3DEA-3320-43A6-9FC8-735A2876A86E}" presName="vertOne" presStyleCnt="0"/>
      <dgm:spPr/>
    </dgm:pt>
    <dgm:pt modelId="{3D8652B9-788F-48BD-B78F-A401CB1DF7F2}" type="pres">
      <dgm:prSet presAssocID="{0E6F3DEA-3320-43A6-9FC8-735A2876A86E}" presName="txOne" presStyleLbl="node0" presStyleIdx="0" presStyleCnt="1" custScaleY="289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8592300-A4DE-4605-A858-F88AEA06FB09}" type="pres">
      <dgm:prSet presAssocID="{0E6F3DEA-3320-43A6-9FC8-735A2876A86E}" presName="parTransOne" presStyleCnt="0"/>
      <dgm:spPr/>
    </dgm:pt>
    <dgm:pt modelId="{A67BD74B-1E8D-4823-B91B-E21CE04208DE}" type="pres">
      <dgm:prSet presAssocID="{0E6F3DEA-3320-43A6-9FC8-735A2876A86E}" presName="horzOne" presStyleCnt="0"/>
      <dgm:spPr/>
    </dgm:pt>
    <dgm:pt modelId="{60E90393-9211-4E34-806B-5D1A144ABA97}" type="pres">
      <dgm:prSet presAssocID="{4325CBE3-4C57-43C5-A906-464366A94752}" presName="vertTwo" presStyleCnt="0"/>
      <dgm:spPr/>
    </dgm:pt>
    <dgm:pt modelId="{DB7D3F5B-8787-44DE-A67C-042CD0D5DDF4}" type="pres">
      <dgm:prSet presAssocID="{4325CBE3-4C57-43C5-A906-464366A94752}" presName="txTwo" presStyleLbl="node2" presStyleIdx="0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20A30C-D1B4-4F61-BD50-915390851AE3}" type="pres">
      <dgm:prSet presAssocID="{4325CBE3-4C57-43C5-A906-464366A94752}" presName="horzTwo" presStyleCnt="0"/>
      <dgm:spPr/>
    </dgm:pt>
    <dgm:pt modelId="{2886FE94-FB02-4F80-8280-BF876DB24FED}" type="pres">
      <dgm:prSet presAssocID="{D10A7B00-8EDA-49D7-BB4C-FC0B97F440C2}" presName="sibSpaceTwo" presStyleCnt="0"/>
      <dgm:spPr/>
    </dgm:pt>
    <dgm:pt modelId="{E7BAF245-AD1D-4D1B-819C-2BB8A94FA6FB}" type="pres">
      <dgm:prSet presAssocID="{77D647C1-411E-4C4C-A50E-5DDB02FAE961}" presName="vertTwo" presStyleCnt="0"/>
      <dgm:spPr/>
    </dgm:pt>
    <dgm:pt modelId="{AB65FE5F-A633-44A5-9FCE-117E398E1B1D}" type="pres">
      <dgm:prSet presAssocID="{77D647C1-411E-4C4C-A50E-5DDB02FAE961}" presName="txTwo" presStyleLbl="node2" presStyleIdx="1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73AF78B-3420-4578-A040-6A1B588C47F7}" type="pres">
      <dgm:prSet presAssocID="{77D647C1-411E-4C4C-A50E-5DDB02FAE961}" presName="horzTwo" presStyleCnt="0"/>
      <dgm:spPr/>
    </dgm:pt>
    <dgm:pt modelId="{EABD707C-2DFE-420E-BD1C-B7A05690183F}" type="pres">
      <dgm:prSet presAssocID="{1346E353-49D5-466F-8AD9-AFA2515418EB}" presName="sibSpaceTwo" presStyleCnt="0"/>
      <dgm:spPr/>
    </dgm:pt>
    <dgm:pt modelId="{66F80743-9459-4A92-AFA2-7D2843018A05}" type="pres">
      <dgm:prSet presAssocID="{4CEE5C83-D9E0-4704-BF2C-54D36497D20D}" presName="vertTwo" presStyleCnt="0"/>
      <dgm:spPr/>
    </dgm:pt>
    <dgm:pt modelId="{B8B8B9DF-B3CC-416A-9E70-A2543ECB4839}" type="pres">
      <dgm:prSet presAssocID="{4CEE5C83-D9E0-4704-BF2C-54D36497D20D}" presName="txTwo" presStyleLbl="node2" presStyleIdx="2" presStyleCnt="6" custLinFactNeighborX="741" custLinFactNeighborY="-29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8E46D6-46E1-4874-BED7-D0F68E79ECA4}" type="pres">
      <dgm:prSet presAssocID="{4CEE5C83-D9E0-4704-BF2C-54D36497D20D}" presName="horzTwo" presStyleCnt="0"/>
      <dgm:spPr/>
    </dgm:pt>
    <dgm:pt modelId="{2A321D60-5794-499C-8D63-C81FB746F4EB}" type="pres">
      <dgm:prSet presAssocID="{1CE878CE-9A8B-4590-8541-ED8B987AD8B3}" presName="sibSpaceTwo" presStyleCnt="0"/>
      <dgm:spPr/>
    </dgm:pt>
    <dgm:pt modelId="{EBEA28BF-AE78-4B18-A8BC-8E79C467A0DC}" type="pres">
      <dgm:prSet presAssocID="{CA78C19B-C61F-42D2-94B5-9B8901C585DB}" presName="vertTwo" presStyleCnt="0"/>
      <dgm:spPr/>
    </dgm:pt>
    <dgm:pt modelId="{6C137A72-5E8E-4EC7-80FB-CEAC9D8AE1F9}" type="pres">
      <dgm:prSet presAssocID="{CA78C19B-C61F-42D2-94B5-9B8901C585DB}" presName="txTwo" presStyleLbl="node2" presStyleIdx="3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203EA80-4C28-41D5-83ED-41D46898081F}" type="pres">
      <dgm:prSet presAssocID="{CA78C19B-C61F-42D2-94B5-9B8901C585DB}" presName="horzTwo" presStyleCnt="0"/>
      <dgm:spPr/>
    </dgm:pt>
    <dgm:pt modelId="{AC76ABD3-CA6D-4120-B163-10E56705BACE}" type="pres">
      <dgm:prSet presAssocID="{8BAF402C-4AAF-43F1-B9AD-971932DA1D2F}" presName="sibSpaceTwo" presStyleCnt="0"/>
      <dgm:spPr/>
    </dgm:pt>
    <dgm:pt modelId="{3D8B265D-FAB0-44E4-845B-0A39D85D4343}" type="pres">
      <dgm:prSet presAssocID="{F82A0E87-2B15-464D-ADF9-D2ECEE83878F}" presName="vertTwo" presStyleCnt="0"/>
      <dgm:spPr/>
    </dgm:pt>
    <dgm:pt modelId="{89B4EBF2-2ABE-4CE2-A038-F4381A1F44AB}" type="pres">
      <dgm:prSet presAssocID="{F82A0E87-2B15-464D-ADF9-D2ECEE83878F}" presName="txTwo" presStyleLbl="node2" presStyleIdx="4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A42CE9-B5B6-4A37-B891-C95E56E0F695}" type="pres">
      <dgm:prSet presAssocID="{F82A0E87-2B15-464D-ADF9-D2ECEE83878F}" presName="horzTwo" presStyleCnt="0"/>
      <dgm:spPr/>
    </dgm:pt>
    <dgm:pt modelId="{3E4725CD-0D42-44A6-8C4C-69AD03391F8F}" type="pres">
      <dgm:prSet presAssocID="{8C5D02F9-AE23-46AB-A049-962D730E6C9C}" presName="sibSpaceTwo" presStyleCnt="0"/>
      <dgm:spPr/>
    </dgm:pt>
    <dgm:pt modelId="{28015E13-AB7B-478A-A986-4924D8504BEE}" type="pres">
      <dgm:prSet presAssocID="{D88431B4-7AE0-4E3C-B2C1-73A9A9FEE4FD}" presName="vertTwo" presStyleCnt="0"/>
      <dgm:spPr/>
    </dgm:pt>
    <dgm:pt modelId="{306D8EFB-4F6E-42F6-9EA8-EA275A2DC947}" type="pres">
      <dgm:prSet presAssocID="{D88431B4-7AE0-4E3C-B2C1-73A9A9FEE4FD}" presName="txTwo" presStyleLbl="node2" presStyleIdx="5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3E7395-88F5-49AF-BA19-A840894BE0DB}" type="pres">
      <dgm:prSet presAssocID="{D88431B4-7AE0-4E3C-B2C1-73A9A9FEE4FD}" presName="horzTwo" presStyleCnt="0"/>
      <dgm:spPr/>
    </dgm:pt>
  </dgm:ptLst>
  <dgm:cxnLst>
    <dgm:cxn modelId="{96E878E1-BC00-4DD6-A33C-7A8E9E2FBBB9}" type="presOf" srcId="{4CEE5C83-D9E0-4704-BF2C-54D36497D20D}" destId="{B8B8B9DF-B3CC-416A-9E70-A2543ECB4839}" srcOrd="0" destOrd="0" presId="urn:microsoft.com/office/officeart/2005/8/layout/hierarchy4"/>
    <dgm:cxn modelId="{11B1A4F9-2320-4AED-B308-F7919CCE7583}" type="presOf" srcId="{4325CBE3-4C57-43C5-A906-464366A94752}" destId="{DB7D3F5B-8787-44DE-A67C-042CD0D5DDF4}" srcOrd="0" destOrd="0" presId="urn:microsoft.com/office/officeart/2005/8/layout/hierarchy4"/>
    <dgm:cxn modelId="{62FF5D4D-5276-4E25-BC54-3B6CF40E013D}" srcId="{0E6F3DEA-3320-43A6-9FC8-735A2876A86E}" destId="{4CEE5C83-D9E0-4704-BF2C-54D36497D20D}" srcOrd="2" destOrd="0" parTransId="{72EAF136-BEBC-420C-AF19-FEB52B8AAD91}" sibTransId="{1CE878CE-9A8B-4590-8541-ED8B987AD8B3}"/>
    <dgm:cxn modelId="{A04E347C-E99D-4188-8419-CB87744525D0}" srcId="{0E6F3DEA-3320-43A6-9FC8-735A2876A86E}" destId="{CA78C19B-C61F-42D2-94B5-9B8901C585DB}" srcOrd="3" destOrd="0" parTransId="{7006C6CE-EDF5-4B78-88DA-6176138BED6C}" sibTransId="{8BAF402C-4AAF-43F1-B9AD-971932DA1D2F}"/>
    <dgm:cxn modelId="{8FE82D62-AEBA-48AF-A4B4-BD83F76B2FA7}" type="presOf" srcId="{0E6F3DEA-3320-43A6-9FC8-735A2876A86E}" destId="{3D8652B9-788F-48BD-B78F-A401CB1DF7F2}" srcOrd="0" destOrd="0" presId="urn:microsoft.com/office/officeart/2005/8/layout/hierarchy4"/>
    <dgm:cxn modelId="{F1ABE5F8-4B7F-4626-9E0E-8F310E6136F3}" type="presOf" srcId="{3AF4636F-A778-4930-A5BA-280506F4FDE2}" destId="{08276C20-B6FE-4001-9AE1-0C10EE44AFAC}" srcOrd="0" destOrd="0" presId="urn:microsoft.com/office/officeart/2005/8/layout/hierarchy4"/>
    <dgm:cxn modelId="{5F2CD65A-D1A2-4FB3-9021-BC2B7D490958}" srcId="{0E6F3DEA-3320-43A6-9FC8-735A2876A86E}" destId="{4325CBE3-4C57-43C5-A906-464366A94752}" srcOrd="0" destOrd="0" parTransId="{C01E857B-7B42-42E6-9428-2DE93C035A79}" sibTransId="{D10A7B00-8EDA-49D7-BB4C-FC0B97F440C2}"/>
    <dgm:cxn modelId="{CB068CB6-04A1-4C4C-915A-37F8253CC890}" type="presOf" srcId="{D88431B4-7AE0-4E3C-B2C1-73A9A9FEE4FD}" destId="{306D8EFB-4F6E-42F6-9EA8-EA275A2DC947}" srcOrd="0" destOrd="0" presId="urn:microsoft.com/office/officeart/2005/8/layout/hierarchy4"/>
    <dgm:cxn modelId="{BF215C16-9487-40B5-938F-8866C2E98594}" srcId="{0E6F3DEA-3320-43A6-9FC8-735A2876A86E}" destId="{77D647C1-411E-4C4C-A50E-5DDB02FAE961}" srcOrd="1" destOrd="0" parTransId="{83AC91C2-5380-4D67-8F0E-9BB01886B44D}" sibTransId="{1346E353-49D5-466F-8AD9-AFA2515418EB}"/>
    <dgm:cxn modelId="{C6E4635C-B6A0-42A5-AA38-D5988ACEFA7F}" type="presOf" srcId="{F82A0E87-2B15-464D-ADF9-D2ECEE83878F}" destId="{89B4EBF2-2ABE-4CE2-A038-F4381A1F44AB}" srcOrd="0" destOrd="0" presId="urn:microsoft.com/office/officeart/2005/8/layout/hierarchy4"/>
    <dgm:cxn modelId="{D95C9AA1-F4D0-444B-B031-4F5FDF240EBD}" type="presOf" srcId="{77D647C1-411E-4C4C-A50E-5DDB02FAE961}" destId="{AB65FE5F-A633-44A5-9FCE-117E398E1B1D}" srcOrd="0" destOrd="0" presId="urn:microsoft.com/office/officeart/2005/8/layout/hierarchy4"/>
    <dgm:cxn modelId="{C43C52F7-55ED-4444-9271-F0D4B0C7F9E3}" srcId="{3AF4636F-A778-4930-A5BA-280506F4FDE2}" destId="{0E6F3DEA-3320-43A6-9FC8-735A2876A86E}" srcOrd="0" destOrd="0" parTransId="{A6875AC5-5999-42B2-8242-3C88CDD226C1}" sibTransId="{70CF2102-1714-49AC-9A30-DBA44525972E}"/>
    <dgm:cxn modelId="{247114B4-7E99-40B2-81C4-54ED3CE2A739}" srcId="{0E6F3DEA-3320-43A6-9FC8-735A2876A86E}" destId="{D88431B4-7AE0-4E3C-B2C1-73A9A9FEE4FD}" srcOrd="5" destOrd="0" parTransId="{3130B3A2-121C-440E-B0DF-04F0466BBBB2}" sibTransId="{93DB41F7-055C-406C-8A73-299D8271054D}"/>
    <dgm:cxn modelId="{FE592E38-EF34-4A68-A64E-2243D90B49D6}" type="presOf" srcId="{CA78C19B-C61F-42D2-94B5-9B8901C585DB}" destId="{6C137A72-5E8E-4EC7-80FB-CEAC9D8AE1F9}" srcOrd="0" destOrd="0" presId="urn:microsoft.com/office/officeart/2005/8/layout/hierarchy4"/>
    <dgm:cxn modelId="{8A652DBE-EC84-4657-8478-23087C445D9D}" srcId="{0E6F3DEA-3320-43A6-9FC8-735A2876A86E}" destId="{F82A0E87-2B15-464D-ADF9-D2ECEE83878F}" srcOrd="4" destOrd="0" parTransId="{CB550700-491A-4484-AE05-B70E5A2E5129}" sibTransId="{8C5D02F9-AE23-46AB-A049-962D730E6C9C}"/>
    <dgm:cxn modelId="{EBEF3ED7-06DA-4C15-BBE1-63A27F8D91EF}" type="presParOf" srcId="{08276C20-B6FE-4001-9AE1-0C10EE44AFAC}" destId="{7C12D6DB-E91D-4737-9B73-279857C304A3}" srcOrd="0" destOrd="0" presId="urn:microsoft.com/office/officeart/2005/8/layout/hierarchy4"/>
    <dgm:cxn modelId="{38165105-E581-457E-B6C0-E9868BBEF650}" type="presParOf" srcId="{7C12D6DB-E91D-4737-9B73-279857C304A3}" destId="{3D8652B9-788F-48BD-B78F-A401CB1DF7F2}" srcOrd="0" destOrd="0" presId="urn:microsoft.com/office/officeart/2005/8/layout/hierarchy4"/>
    <dgm:cxn modelId="{38B39611-7532-4B80-9392-8560EEACA1C3}" type="presParOf" srcId="{7C12D6DB-E91D-4737-9B73-279857C304A3}" destId="{28592300-A4DE-4605-A858-F88AEA06FB09}" srcOrd="1" destOrd="0" presId="urn:microsoft.com/office/officeart/2005/8/layout/hierarchy4"/>
    <dgm:cxn modelId="{570479D7-9869-4D14-A6EF-EED4A7C13724}" type="presParOf" srcId="{7C12D6DB-E91D-4737-9B73-279857C304A3}" destId="{A67BD74B-1E8D-4823-B91B-E21CE04208DE}" srcOrd="2" destOrd="0" presId="urn:microsoft.com/office/officeart/2005/8/layout/hierarchy4"/>
    <dgm:cxn modelId="{AA7CCB3D-7293-4DB8-BCF3-53A5ADCB3220}" type="presParOf" srcId="{A67BD74B-1E8D-4823-B91B-E21CE04208DE}" destId="{60E90393-9211-4E34-806B-5D1A144ABA97}" srcOrd="0" destOrd="0" presId="urn:microsoft.com/office/officeart/2005/8/layout/hierarchy4"/>
    <dgm:cxn modelId="{81C79635-DE6A-4445-89AE-29E23EDBA2B3}" type="presParOf" srcId="{60E90393-9211-4E34-806B-5D1A144ABA97}" destId="{DB7D3F5B-8787-44DE-A67C-042CD0D5DDF4}" srcOrd="0" destOrd="0" presId="urn:microsoft.com/office/officeart/2005/8/layout/hierarchy4"/>
    <dgm:cxn modelId="{EA810804-EF24-43E5-93AC-D332D94FABDB}" type="presParOf" srcId="{60E90393-9211-4E34-806B-5D1A144ABA97}" destId="{DD20A30C-D1B4-4F61-BD50-915390851AE3}" srcOrd="1" destOrd="0" presId="urn:microsoft.com/office/officeart/2005/8/layout/hierarchy4"/>
    <dgm:cxn modelId="{E043FBEC-00F8-4F3B-BBF8-73E178E4ADD2}" type="presParOf" srcId="{A67BD74B-1E8D-4823-B91B-E21CE04208DE}" destId="{2886FE94-FB02-4F80-8280-BF876DB24FED}" srcOrd="1" destOrd="0" presId="urn:microsoft.com/office/officeart/2005/8/layout/hierarchy4"/>
    <dgm:cxn modelId="{24855C58-DC94-4B91-9837-0ECD8F9BA5C8}" type="presParOf" srcId="{A67BD74B-1E8D-4823-B91B-E21CE04208DE}" destId="{E7BAF245-AD1D-4D1B-819C-2BB8A94FA6FB}" srcOrd="2" destOrd="0" presId="urn:microsoft.com/office/officeart/2005/8/layout/hierarchy4"/>
    <dgm:cxn modelId="{BE8DFD5D-1A92-45A6-B57A-C97BDF500A06}" type="presParOf" srcId="{E7BAF245-AD1D-4D1B-819C-2BB8A94FA6FB}" destId="{AB65FE5F-A633-44A5-9FCE-117E398E1B1D}" srcOrd="0" destOrd="0" presId="urn:microsoft.com/office/officeart/2005/8/layout/hierarchy4"/>
    <dgm:cxn modelId="{A75F9940-EED3-4336-909F-05DF316F9F08}" type="presParOf" srcId="{E7BAF245-AD1D-4D1B-819C-2BB8A94FA6FB}" destId="{A73AF78B-3420-4578-A040-6A1B588C47F7}" srcOrd="1" destOrd="0" presId="urn:microsoft.com/office/officeart/2005/8/layout/hierarchy4"/>
    <dgm:cxn modelId="{CE53466D-06C4-4207-B1AE-525B6C5BAFF4}" type="presParOf" srcId="{A67BD74B-1E8D-4823-B91B-E21CE04208DE}" destId="{EABD707C-2DFE-420E-BD1C-B7A05690183F}" srcOrd="3" destOrd="0" presId="urn:microsoft.com/office/officeart/2005/8/layout/hierarchy4"/>
    <dgm:cxn modelId="{798F7712-0FD1-4C35-BF8D-CC8C88A9ED69}" type="presParOf" srcId="{A67BD74B-1E8D-4823-B91B-E21CE04208DE}" destId="{66F80743-9459-4A92-AFA2-7D2843018A05}" srcOrd="4" destOrd="0" presId="urn:microsoft.com/office/officeart/2005/8/layout/hierarchy4"/>
    <dgm:cxn modelId="{B46E4908-1736-43B5-8047-0151F8254DB2}" type="presParOf" srcId="{66F80743-9459-4A92-AFA2-7D2843018A05}" destId="{B8B8B9DF-B3CC-416A-9E70-A2543ECB4839}" srcOrd="0" destOrd="0" presId="urn:microsoft.com/office/officeart/2005/8/layout/hierarchy4"/>
    <dgm:cxn modelId="{48F175D7-2E94-46C5-A9D6-91CB440D14F5}" type="presParOf" srcId="{66F80743-9459-4A92-AFA2-7D2843018A05}" destId="{8B8E46D6-46E1-4874-BED7-D0F68E79ECA4}" srcOrd="1" destOrd="0" presId="urn:microsoft.com/office/officeart/2005/8/layout/hierarchy4"/>
    <dgm:cxn modelId="{2ABDCB08-75AD-4E8C-936E-4DF0E07ADF6F}" type="presParOf" srcId="{A67BD74B-1E8D-4823-B91B-E21CE04208DE}" destId="{2A321D60-5794-499C-8D63-C81FB746F4EB}" srcOrd="5" destOrd="0" presId="urn:microsoft.com/office/officeart/2005/8/layout/hierarchy4"/>
    <dgm:cxn modelId="{80BF547E-568C-45C4-AFAA-D5C000B094B4}" type="presParOf" srcId="{A67BD74B-1E8D-4823-B91B-E21CE04208DE}" destId="{EBEA28BF-AE78-4B18-A8BC-8E79C467A0DC}" srcOrd="6" destOrd="0" presId="urn:microsoft.com/office/officeart/2005/8/layout/hierarchy4"/>
    <dgm:cxn modelId="{3A64D7FC-14EC-4D84-A774-2DE52549B7FA}" type="presParOf" srcId="{EBEA28BF-AE78-4B18-A8BC-8E79C467A0DC}" destId="{6C137A72-5E8E-4EC7-80FB-CEAC9D8AE1F9}" srcOrd="0" destOrd="0" presId="urn:microsoft.com/office/officeart/2005/8/layout/hierarchy4"/>
    <dgm:cxn modelId="{1C4FF430-7072-4FC6-B5E5-0BDF7BAD485A}" type="presParOf" srcId="{EBEA28BF-AE78-4B18-A8BC-8E79C467A0DC}" destId="{A203EA80-4C28-41D5-83ED-41D46898081F}" srcOrd="1" destOrd="0" presId="urn:microsoft.com/office/officeart/2005/8/layout/hierarchy4"/>
    <dgm:cxn modelId="{B4BFCD91-8472-4FDE-840F-3023B45ABAD8}" type="presParOf" srcId="{A67BD74B-1E8D-4823-B91B-E21CE04208DE}" destId="{AC76ABD3-CA6D-4120-B163-10E56705BACE}" srcOrd="7" destOrd="0" presId="urn:microsoft.com/office/officeart/2005/8/layout/hierarchy4"/>
    <dgm:cxn modelId="{5EFBC079-782D-48E0-8086-938845696FA9}" type="presParOf" srcId="{A67BD74B-1E8D-4823-B91B-E21CE04208DE}" destId="{3D8B265D-FAB0-44E4-845B-0A39D85D4343}" srcOrd="8" destOrd="0" presId="urn:microsoft.com/office/officeart/2005/8/layout/hierarchy4"/>
    <dgm:cxn modelId="{0748F342-0512-484F-80C2-39375554F752}" type="presParOf" srcId="{3D8B265D-FAB0-44E4-845B-0A39D85D4343}" destId="{89B4EBF2-2ABE-4CE2-A038-F4381A1F44AB}" srcOrd="0" destOrd="0" presId="urn:microsoft.com/office/officeart/2005/8/layout/hierarchy4"/>
    <dgm:cxn modelId="{8362A8F7-B53B-4A0F-AD98-EB6AD4ADA996}" type="presParOf" srcId="{3D8B265D-FAB0-44E4-845B-0A39D85D4343}" destId="{D7A42CE9-B5B6-4A37-B891-C95E56E0F695}" srcOrd="1" destOrd="0" presId="urn:microsoft.com/office/officeart/2005/8/layout/hierarchy4"/>
    <dgm:cxn modelId="{16A4D51F-85F6-4F81-BC2B-F7085E41B5BE}" type="presParOf" srcId="{A67BD74B-1E8D-4823-B91B-E21CE04208DE}" destId="{3E4725CD-0D42-44A6-8C4C-69AD03391F8F}" srcOrd="9" destOrd="0" presId="urn:microsoft.com/office/officeart/2005/8/layout/hierarchy4"/>
    <dgm:cxn modelId="{A0E53C17-63E5-487E-8A96-035DBDE40D15}" type="presParOf" srcId="{A67BD74B-1E8D-4823-B91B-E21CE04208DE}" destId="{28015E13-AB7B-478A-A986-4924D8504BEE}" srcOrd="10" destOrd="0" presId="urn:microsoft.com/office/officeart/2005/8/layout/hierarchy4"/>
    <dgm:cxn modelId="{3A89DEC7-DFC3-4B9F-A7EB-C4F07E635B31}" type="presParOf" srcId="{28015E13-AB7B-478A-A986-4924D8504BEE}" destId="{306D8EFB-4F6E-42F6-9EA8-EA275A2DC947}" srcOrd="0" destOrd="0" presId="urn:microsoft.com/office/officeart/2005/8/layout/hierarchy4"/>
    <dgm:cxn modelId="{18AE2335-D713-4D8B-87A8-1E7B454516E8}" type="presParOf" srcId="{28015E13-AB7B-478A-A986-4924D8504BEE}" destId="{323E7395-88F5-49AF-BA19-A840894BE0D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B122D837-211C-4EC5-B239-38973D137103}" type="doc">
      <dgm:prSet loTypeId="urn:microsoft.com/office/officeart/2005/8/layout/hierarchy4" loCatId="relationship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3571696F-D39C-4369-AE27-4247AF1AC9A5}">
      <dgm:prSet custT="1"/>
      <dgm:spPr/>
      <dgm:t>
        <a:bodyPr/>
        <a:lstStyle/>
        <a:p>
          <a:pPr rtl="0"/>
          <a:r>
            <a:rPr lang="ru-RU" sz="1200" dirty="0" smtClean="0"/>
            <a:t>7) систематически повышать свой </a:t>
          </a:r>
          <a:r>
            <a:rPr lang="ru-RU" sz="1200" dirty="0" err="1" smtClean="0"/>
            <a:t>профессиональ-ный</a:t>
          </a:r>
          <a:r>
            <a:rPr lang="ru-RU" sz="1200" dirty="0" smtClean="0"/>
            <a:t> уровень;</a:t>
          </a:r>
          <a:endParaRPr lang="ru-RU" sz="1200" dirty="0"/>
        </a:p>
      </dgm:t>
    </dgm:pt>
    <dgm:pt modelId="{E5081445-2DDA-42A3-8892-EAC1445EE409}" type="parTrans" cxnId="{8465B2A3-BCD8-499F-8EA5-71924D8583D5}">
      <dgm:prSet/>
      <dgm:spPr/>
      <dgm:t>
        <a:bodyPr/>
        <a:lstStyle/>
        <a:p>
          <a:endParaRPr lang="ru-RU"/>
        </a:p>
      </dgm:t>
    </dgm:pt>
    <dgm:pt modelId="{DDC59EF3-7558-48BE-9375-F0C135F4AE4C}" type="sibTrans" cxnId="{8465B2A3-BCD8-499F-8EA5-71924D8583D5}">
      <dgm:prSet/>
      <dgm:spPr/>
      <dgm:t>
        <a:bodyPr/>
        <a:lstStyle/>
        <a:p>
          <a:endParaRPr lang="ru-RU"/>
        </a:p>
      </dgm:t>
    </dgm:pt>
    <dgm:pt modelId="{DB604950-9BEF-4979-A9F1-B80915F73C7F}">
      <dgm:prSet custT="1"/>
      <dgm:spPr/>
      <dgm:t>
        <a:bodyPr/>
        <a:lstStyle/>
        <a:p>
          <a:pPr rtl="0"/>
          <a:r>
            <a:rPr lang="ru-RU" sz="1200" dirty="0" smtClean="0"/>
            <a:t>8) проходить аттестацию на соответствие занимаемой должности в порядке, установлен-ном законодатель-</a:t>
          </a:r>
          <a:r>
            <a:rPr lang="ru-RU" sz="1200" dirty="0" err="1" smtClean="0"/>
            <a:t>ством</a:t>
          </a:r>
          <a:r>
            <a:rPr lang="ru-RU" sz="1200" dirty="0" smtClean="0"/>
            <a:t> об образовании;</a:t>
          </a:r>
          <a:endParaRPr lang="ru-RU" sz="1200" dirty="0"/>
        </a:p>
      </dgm:t>
    </dgm:pt>
    <dgm:pt modelId="{48D16CCD-5C13-4CFA-83C9-26DBF02BFFF5}" type="parTrans" cxnId="{07A05A6A-2C72-413E-9851-BA3094D147C0}">
      <dgm:prSet/>
      <dgm:spPr/>
      <dgm:t>
        <a:bodyPr/>
        <a:lstStyle/>
        <a:p>
          <a:endParaRPr lang="ru-RU"/>
        </a:p>
      </dgm:t>
    </dgm:pt>
    <dgm:pt modelId="{0AB92F57-CA8D-4077-817A-040ABC4EDD57}" type="sibTrans" cxnId="{07A05A6A-2C72-413E-9851-BA3094D147C0}">
      <dgm:prSet/>
      <dgm:spPr/>
      <dgm:t>
        <a:bodyPr/>
        <a:lstStyle/>
        <a:p>
          <a:endParaRPr lang="ru-RU"/>
        </a:p>
      </dgm:t>
    </dgm:pt>
    <dgm:pt modelId="{63B45CAC-CF4D-452B-9AAB-9BB475193881}">
      <dgm:prSet custT="1"/>
      <dgm:spPr/>
      <dgm:t>
        <a:bodyPr/>
        <a:lstStyle/>
        <a:p>
          <a:pPr rtl="0"/>
          <a:r>
            <a:rPr lang="ru-RU" sz="1050" dirty="0" smtClean="0"/>
            <a:t>9) проходить в соответствии с трудовым законодательством предварительные при поступлении на работу и периодические медицинские осмотры, а также внеочередные медицинские осмотры по направлению работодателя;</a:t>
          </a:r>
          <a:endParaRPr lang="ru-RU" sz="1050" dirty="0"/>
        </a:p>
      </dgm:t>
    </dgm:pt>
    <dgm:pt modelId="{E2C3AF9C-9063-409A-AAC6-C469306B87B7}" type="parTrans" cxnId="{5549219D-1FD6-41A5-8417-8F75FFA33ED5}">
      <dgm:prSet/>
      <dgm:spPr/>
      <dgm:t>
        <a:bodyPr/>
        <a:lstStyle/>
        <a:p>
          <a:endParaRPr lang="ru-RU"/>
        </a:p>
      </dgm:t>
    </dgm:pt>
    <dgm:pt modelId="{57464641-6944-4C26-AD7B-9851240CE4A5}" type="sibTrans" cxnId="{5549219D-1FD6-41A5-8417-8F75FFA33ED5}">
      <dgm:prSet/>
      <dgm:spPr/>
      <dgm:t>
        <a:bodyPr/>
        <a:lstStyle/>
        <a:p>
          <a:endParaRPr lang="ru-RU"/>
        </a:p>
      </dgm:t>
    </dgm:pt>
    <dgm:pt modelId="{EF9FE7FF-EE0A-4701-BB25-D1AA43E656CB}">
      <dgm:prSet custT="1"/>
      <dgm:spPr/>
      <dgm:t>
        <a:bodyPr/>
        <a:lstStyle/>
        <a:p>
          <a:pPr rtl="0"/>
          <a:r>
            <a:rPr lang="ru-RU" sz="1200" dirty="0" smtClean="0"/>
            <a:t>10) проходить в установленном законодательством Российской Федерации порядке обучение и проверку знаний и навыков в области охраны труда;</a:t>
          </a:r>
          <a:endParaRPr lang="ru-RU" sz="1200" dirty="0"/>
        </a:p>
      </dgm:t>
    </dgm:pt>
    <dgm:pt modelId="{F1DEA4A3-F4FC-4D18-884D-F4B41AAC056D}" type="parTrans" cxnId="{F3E1CE5A-3D88-4270-8CB3-1DD320C61744}">
      <dgm:prSet/>
      <dgm:spPr/>
      <dgm:t>
        <a:bodyPr/>
        <a:lstStyle/>
        <a:p>
          <a:endParaRPr lang="ru-RU"/>
        </a:p>
      </dgm:t>
    </dgm:pt>
    <dgm:pt modelId="{1BB8AFD7-E422-4D67-B8B2-D05764822DEA}" type="sibTrans" cxnId="{F3E1CE5A-3D88-4270-8CB3-1DD320C61744}">
      <dgm:prSet/>
      <dgm:spPr/>
      <dgm:t>
        <a:bodyPr/>
        <a:lstStyle/>
        <a:p>
          <a:endParaRPr lang="ru-RU"/>
        </a:p>
      </dgm:t>
    </dgm:pt>
    <dgm:pt modelId="{E5927D00-9D02-4BAE-B22D-008CEE972E2A}">
      <dgm:prSet custT="1"/>
      <dgm:spPr/>
      <dgm:t>
        <a:bodyPr/>
        <a:lstStyle/>
        <a:p>
          <a:pPr rtl="0"/>
          <a:r>
            <a:rPr lang="ru-RU" sz="1100" smtClean="0"/>
            <a:t>11) соблюдать устав образовательной организации, положение о специализированном структурном образовательном подразделении организации, осуществляющей обучение, правила внутреннего трудового распорядка.</a:t>
          </a:r>
          <a:endParaRPr lang="ru-RU" sz="1100"/>
        </a:p>
      </dgm:t>
    </dgm:pt>
    <dgm:pt modelId="{EDDD3D31-6466-41D5-A662-12FB17D817E4}" type="parTrans" cxnId="{EA94FB53-147A-4D50-B607-8B03D533CC69}">
      <dgm:prSet/>
      <dgm:spPr/>
      <dgm:t>
        <a:bodyPr/>
        <a:lstStyle/>
        <a:p>
          <a:endParaRPr lang="ru-RU"/>
        </a:p>
      </dgm:t>
    </dgm:pt>
    <dgm:pt modelId="{B4D24448-FACA-48B0-AEC2-CFB0536890F3}" type="sibTrans" cxnId="{EA94FB53-147A-4D50-B607-8B03D533CC69}">
      <dgm:prSet/>
      <dgm:spPr/>
      <dgm:t>
        <a:bodyPr/>
        <a:lstStyle/>
        <a:p>
          <a:endParaRPr lang="ru-RU"/>
        </a:p>
      </dgm:t>
    </dgm:pt>
    <dgm:pt modelId="{2056E89C-86D5-4DF0-898A-355AD65FD03F}" type="pres">
      <dgm:prSet presAssocID="{B122D837-211C-4EC5-B239-38973D13710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CE0BB4E-7149-4932-B42E-B56F00389C4A}" type="pres">
      <dgm:prSet presAssocID="{3571696F-D39C-4369-AE27-4247AF1AC9A5}" presName="vertOne" presStyleCnt="0"/>
      <dgm:spPr/>
    </dgm:pt>
    <dgm:pt modelId="{04DACA43-7677-42E7-8344-F2C9E180834C}" type="pres">
      <dgm:prSet presAssocID="{3571696F-D39C-4369-AE27-4247AF1AC9A5}" presName="txOne" presStyleLbl="node0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40C3888-F92B-416F-9572-5D1D25D29638}" type="pres">
      <dgm:prSet presAssocID="{3571696F-D39C-4369-AE27-4247AF1AC9A5}" presName="horzOne" presStyleCnt="0"/>
      <dgm:spPr/>
    </dgm:pt>
    <dgm:pt modelId="{4FE0BA4C-8289-43F8-85C8-F261AF3DC91F}" type="pres">
      <dgm:prSet presAssocID="{DDC59EF3-7558-48BE-9375-F0C135F4AE4C}" presName="sibSpaceOne" presStyleCnt="0"/>
      <dgm:spPr/>
    </dgm:pt>
    <dgm:pt modelId="{DD0506AB-908E-453D-AC1C-81722723BEB4}" type="pres">
      <dgm:prSet presAssocID="{DB604950-9BEF-4979-A9F1-B80915F73C7F}" presName="vertOne" presStyleCnt="0"/>
      <dgm:spPr/>
    </dgm:pt>
    <dgm:pt modelId="{B4BB182E-90A5-40B3-8960-12D8770D01FE}" type="pres">
      <dgm:prSet presAssocID="{DB604950-9BEF-4979-A9F1-B80915F73C7F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5B915B-BE4C-4EFE-8680-4A6831A5FC9F}" type="pres">
      <dgm:prSet presAssocID="{DB604950-9BEF-4979-A9F1-B80915F73C7F}" presName="horzOne" presStyleCnt="0"/>
      <dgm:spPr/>
    </dgm:pt>
    <dgm:pt modelId="{DF070935-DD61-4504-B015-8D39960C0A61}" type="pres">
      <dgm:prSet presAssocID="{0AB92F57-CA8D-4077-817A-040ABC4EDD57}" presName="sibSpaceOne" presStyleCnt="0"/>
      <dgm:spPr/>
    </dgm:pt>
    <dgm:pt modelId="{3095A06B-7E96-408C-ADDC-12147B778C99}" type="pres">
      <dgm:prSet presAssocID="{63B45CAC-CF4D-452B-9AAB-9BB475193881}" presName="vertOne" presStyleCnt="0"/>
      <dgm:spPr/>
    </dgm:pt>
    <dgm:pt modelId="{85989878-26D8-4723-82CB-9DB86F72CFB0}" type="pres">
      <dgm:prSet presAssocID="{63B45CAC-CF4D-452B-9AAB-9BB475193881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768D90-8B94-4FBB-8216-82DA890678E6}" type="pres">
      <dgm:prSet presAssocID="{63B45CAC-CF4D-452B-9AAB-9BB475193881}" presName="horzOne" presStyleCnt="0"/>
      <dgm:spPr/>
    </dgm:pt>
    <dgm:pt modelId="{20F63872-6B5F-4F18-9555-9296F452DED5}" type="pres">
      <dgm:prSet presAssocID="{57464641-6944-4C26-AD7B-9851240CE4A5}" presName="sibSpaceOne" presStyleCnt="0"/>
      <dgm:spPr/>
    </dgm:pt>
    <dgm:pt modelId="{0C8E3839-E690-437F-91B5-6E2B5E2B3907}" type="pres">
      <dgm:prSet presAssocID="{EF9FE7FF-EE0A-4701-BB25-D1AA43E656CB}" presName="vertOne" presStyleCnt="0"/>
      <dgm:spPr/>
    </dgm:pt>
    <dgm:pt modelId="{5B725872-3C18-4B80-BBF8-C167A218BB97}" type="pres">
      <dgm:prSet presAssocID="{EF9FE7FF-EE0A-4701-BB25-D1AA43E656C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071EA39-A386-43D4-9E94-9BA44BC0C614}" type="pres">
      <dgm:prSet presAssocID="{EF9FE7FF-EE0A-4701-BB25-D1AA43E656CB}" presName="horzOne" presStyleCnt="0"/>
      <dgm:spPr/>
    </dgm:pt>
    <dgm:pt modelId="{E65C8488-D117-4170-8212-6020A8A349B0}" type="pres">
      <dgm:prSet presAssocID="{1BB8AFD7-E422-4D67-B8B2-D05764822DEA}" presName="sibSpaceOne" presStyleCnt="0"/>
      <dgm:spPr/>
    </dgm:pt>
    <dgm:pt modelId="{E267C7DA-60DF-48C7-9D8E-70D8D494B72A}" type="pres">
      <dgm:prSet presAssocID="{E5927D00-9D02-4BAE-B22D-008CEE972E2A}" presName="vertOne" presStyleCnt="0"/>
      <dgm:spPr/>
    </dgm:pt>
    <dgm:pt modelId="{8094025F-F880-4512-A902-33FEA2CC6AFB}" type="pres">
      <dgm:prSet presAssocID="{E5927D00-9D02-4BAE-B22D-008CEE972E2A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D9C7E83-FF66-40A1-92DD-2C6725A7F554}" type="pres">
      <dgm:prSet presAssocID="{E5927D00-9D02-4BAE-B22D-008CEE972E2A}" presName="horzOne" presStyleCnt="0"/>
      <dgm:spPr/>
    </dgm:pt>
  </dgm:ptLst>
  <dgm:cxnLst>
    <dgm:cxn modelId="{5549219D-1FD6-41A5-8417-8F75FFA33ED5}" srcId="{B122D837-211C-4EC5-B239-38973D137103}" destId="{63B45CAC-CF4D-452B-9AAB-9BB475193881}" srcOrd="2" destOrd="0" parTransId="{E2C3AF9C-9063-409A-AAC6-C469306B87B7}" sibTransId="{57464641-6944-4C26-AD7B-9851240CE4A5}"/>
    <dgm:cxn modelId="{01480274-4611-4F9E-9959-A9437E48EB22}" type="presOf" srcId="{63B45CAC-CF4D-452B-9AAB-9BB475193881}" destId="{85989878-26D8-4723-82CB-9DB86F72CFB0}" srcOrd="0" destOrd="0" presId="urn:microsoft.com/office/officeart/2005/8/layout/hierarchy4"/>
    <dgm:cxn modelId="{7C11B025-C1AA-4793-B777-10A6A13DF400}" type="presOf" srcId="{B122D837-211C-4EC5-B239-38973D137103}" destId="{2056E89C-86D5-4DF0-898A-355AD65FD03F}" srcOrd="0" destOrd="0" presId="urn:microsoft.com/office/officeart/2005/8/layout/hierarchy4"/>
    <dgm:cxn modelId="{F3E1CE5A-3D88-4270-8CB3-1DD320C61744}" srcId="{B122D837-211C-4EC5-B239-38973D137103}" destId="{EF9FE7FF-EE0A-4701-BB25-D1AA43E656CB}" srcOrd="3" destOrd="0" parTransId="{F1DEA4A3-F4FC-4D18-884D-F4B41AAC056D}" sibTransId="{1BB8AFD7-E422-4D67-B8B2-D05764822DEA}"/>
    <dgm:cxn modelId="{8465B2A3-BCD8-499F-8EA5-71924D8583D5}" srcId="{B122D837-211C-4EC5-B239-38973D137103}" destId="{3571696F-D39C-4369-AE27-4247AF1AC9A5}" srcOrd="0" destOrd="0" parTransId="{E5081445-2DDA-42A3-8892-EAC1445EE409}" sibTransId="{DDC59EF3-7558-48BE-9375-F0C135F4AE4C}"/>
    <dgm:cxn modelId="{879D992C-82D6-41E1-B91F-D9C97CCA114F}" type="presOf" srcId="{EF9FE7FF-EE0A-4701-BB25-D1AA43E656CB}" destId="{5B725872-3C18-4B80-BBF8-C167A218BB97}" srcOrd="0" destOrd="0" presId="urn:microsoft.com/office/officeart/2005/8/layout/hierarchy4"/>
    <dgm:cxn modelId="{32926E61-9339-4F44-BEE0-9738EDB451C5}" type="presOf" srcId="{3571696F-D39C-4369-AE27-4247AF1AC9A5}" destId="{04DACA43-7677-42E7-8344-F2C9E180834C}" srcOrd="0" destOrd="0" presId="urn:microsoft.com/office/officeart/2005/8/layout/hierarchy4"/>
    <dgm:cxn modelId="{EA94FB53-147A-4D50-B607-8B03D533CC69}" srcId="{B122D837-211C-4EC5-B239-38973D137103}" destId="{E5927D00-9D02-4BAE-B22D-008CEE972E2A}" srcOrd="4" destOrd="0" parTransId="{EDDD3D31-6466-41D5-A662-12FB17D817E4}" sibTransId="{B4D24448-FACA-48B0-AEC2-CFB0536890F3}"/>
    <dgm:cxn modelId="{07A05A6A-2C72-413E-9851-BA3094D147C0}" srcId="{B122D837-211C-4EC5-B239-38973D137103}" destId="{DB604950-9BEF-4979-A9F1-B80915F73C7F}" srcOrd="1" destOrd="0" parTransId="{48D16CCD-5C13-4CFA-83C9-26DBF02BFFF5}" sibTransId="{0AB92F57-CA8D-4077-817A-040ABC4EDD57}"/>
    <dgm:cxn modelId="{EB7E7007-D34C-403C-A828-9CFD494E185A}" type="presOf" srcId="{E5927D00-9D02-4BAE-B22D-008CEE972E2A}" destId="{8094025F-F880-4512-A902-33FEA2CC6AFB}" srcOrd="0" destOrd="0" presId="urn:microsoft.com/office/officeart/2005/8/layout/hierarchy4"/>
    <dgm:cxn modelId="{1B5F8FFA-4A0B-46DE-B08F-4568B17A45BE}" type="presOf" srcId="{DB604950-9BEF-4979-A9F1-B80915F73C7F}" destId="{B4BB182E-90A5-40B3-8960-12D8770D01FE}" srcOrd="0" destOrd="0" presId="urn:microsoft.com/office/officeart/2005/8/layout/hierarchy4"/>
    <dgm:cxn modelId="{F055589D-FA98-4AFB-93C5-C650F1B1D256}" type="presParOf" srcId="{2056E89C-86D5-4DF0-898A-355AD65FD03F}" destId="{8CE0BB4E-7149-4932-B42E-B56F00389C4A}" srcOrd="0" destOrd="0" presId="urn:microsoft.com/office/officeart/2005/8/layout/hierarchy4"/>
    <dgm:cxn modelId="{BB487770-1BF1-4733-BC47-FADCD904AD74}" type="presParOf" srcId="{8CE0BB4E-7149-4932-B42E-B56F00389C4A}" destId="{04DACA43-7677-42E7-8344-F2C9E180834C}" srcOrd="0" destOrd="0" presId="urn:microsoft.com/office/officeart/2005/8/layout/hierarchy4"/>
    <dgm:cxn modelId="{631B5908-3C8C-43E6-8C56-1C88AF58122E}" type="presParOf" srcId="{8CE0BB4E-7149-4932-B42E-B56F00389C4A}" destId="{A40C3888-F92B-416F-9572-5D1D25D29638}" srcOrd="1" destOrd="0" presId="urn:microsoft.com/office/officeart/2005/8/layout/hierarchy4"/>
    <dgm:cxn modelId="{762B5179-465D-476F-926C-2AABA755D00A}" type="presParOf" srcId="{2056E89C-86D5-4DF0-898A-355AD65FD03F}" destId="{4FE0BA4C-8289-43F8-85C8-F261AF3DC91F}" srcOrd="1" destOrd="0" presId="urn:microsoft.com/office/officeart/2005/8/layout/hierarchy4"/>
    <dgm:cxn modelId="{97F329A1-DB68-425F-952F-D7F6C4E68265}" type="presParOf" srcId="{2056E89C-86D5-4DF0-898A-355AD65FD03F}" destId="{DD0506AB-908E-453D-AC1C-81722723BEB4}" srcOrd="2" destOrd="0" presId="urn:microsoft.com/office/officeart/2005/8/layout/hierarchy4"/>
    <dgm:cxn modelId="{F6A97451-81B6-4B4C-8070-BABFA5F10A93}" type="presParOf" srcId="{DD0506AB-908E-453D-AC1C-81722723BEB4}" destId="{B4BB182E-90A5-40B3-8960-12D8770D01FE}" srcOrd="0" destOrd="0" presId="urn:microsoft.com/office/officeart/2005/8/layout/hierarchy4"/>
    <dgm:cxn modelId="{71C478C9-8D1C-42DF-9562-CF68DD63A58B}" type="presParOf" srcId="{DD0506AB-908E-453D-AC1C-81722723BEB4}" destId="{015B915B-BE4C-4EFE-8680-4A6831A5FC9F}" srcOrd="1" destOrd="0" presId="urn:microsoft.com/office/officeart/2005/8/layout/hierarchy4"/>
    <dgm:cxn modelId="{A6778A5F-B1E0-416B-AC6C-94AA15201F42}" type="presParOf" srcId="{2056E89C-86D5-4DF0-898A-355AD65FD03F}" destId="{DF070935-DD61-4504-B015-8D39960C0A61}" srcOrd="3" destOrd="0" presId="urn:microsoft.com/office/officeart/2005/8/layout/hierarchy4"/>
    <dgm:cxn modelId="{FA74A02E-3C06-476B-8EC0-CF6EE9090977}" type="presParOf" srcId="{2056E89C-86D5-4DF0-898A-355AD65FD03F}" destId="{3095A06B-7E96-408C-ADDC-12147B778C99}" srcOrd="4" destOrd="0" presId="urn:microsoft.com/office/officeart/2005/8/layout/hierarchy4"/>
    <dgm:cxn modelId="{168286F5-17F2-49E6-ABAE-CF7FB653023E}" type="presParOf" srcId="{3095A06B-7E96-408C-ADDC-12147B778C99}" destId="{85989878-26D8-4723-82CB-9DB86F72CFB0}" srcOrd="0" destOrd="0" presId="urn:microsoft.com/office/officeart/2005/8/layout/hierarchy4"/>
    <dgm:cxn modelId="{99BA5B77-2EFC-4EF5-9463-8DFE2EF2BA65}" type="presParOf" srcId="{3095A06B-7E96-408C-ADDC-12147B778C99}" destId="{B1768D90-8B94-4FBB-8216-82DA890678E6}" srcOrd="1" destOrd="0" presId="urn:microsoft.com/office/officeart/2005/8/layout/hierarchy4"/>
    <dgm:cxn modelId="{D9245469-12D5-4E05-8915-5C3C2B938EC3}" type="presParOf" srcId="{2056E89C-86D5-4DF0-898A-355AD65FD03F}" destId="{20F63872-6B5F-4F18-9555-9296F452DED5}" srcOrd="5" destOrd="0" presId="urn:microsoft.com/office/officeart/2005/8/layout/hierarchy4"/>
    <dgm:cxn modelId="{71FBF6E3-EBF9-4664-AC67-490C92C3B692}" type="presParOf" srcId="{2056E89C-86D5-4DF0-898A-355AD65FD03F}" destId="{0C8E3839-E690-437F-91B5-6E2B5E2B3907}" srcOrd="6" destOrd="0" presId="urn:microsoft.com/office/officeart/2005/8/layout/hierarchy4"/>
    <dgm:cxn modelId="{9764DBE7-737B-457E-ADCC-32AED5209CD2}" type="presParOf" srcId="{0C8E3839-E690-437F-91B5-6E2B5E2B3907}" destId="{5B725872-3C18-4B80-BBF8-C167A218BB97}" srcOrd="0" destOrd="0" presId="urn:microsoft.com/office/officeart/2005/8/layout/hierarchy4"/>
    <dgm:cxn modelId="{7965BEF6-EA1C-4480-BCA9-A5CAE442E366}" type="presParOf" srcId="{0C8E3839-E690-437F-91B5-6E2B5E2B3907}" destId="{E071EA39-A386-43D4-9E94-9BA44BC0C614}" srcOrd="1" destOrd="0" presId="urn:microsoft.com/office/officeart/2005/8/layout/hierarchy4"/>
    <dgm:cxn modelId="{08B5542A-4484-4B4C-BCF1-238048AC2590}" type="presParOf" srcId="{2056E89C-86D5-4DF0-898A-355AD65FD03F}" destId="{E65C8488-D117-4170-8212-6020A8A349B0}" srcOrd="7" destOrd="0" presId="urn:microsoft.com/office/officeart/2005/8/layout/hierarchy4"/>
    <dgm:cxn modelId="{ACC8EB75-030C-417D-8F44-0B781FC433F2}" type="presParOf" srcId="{2056E89C-86D5-4DF0-898A-355AD65FD03F}" destId="{E267C7DA-60DF-48C7-9D8E-70D8D494B72A}" srcOrd="8" destOrd="0" presId="urn:microsoft.com/office/officeart/2005/8/layout/hierarchy4"/>
    <dgm:cxn modelId="{30C4732A-12C6-413E-9607-465448782F16}" type="presParOf" srcId="{E267C7DA-60DF-48C7-9D8E-70D8D494B72A}" destId="{8094025F-F880-4512-A902-33FEA2CC6AFB}" srcOrd="0" destOrd="0" presId="urn:microsoft.com/office/officeart/2005/8/layout/hierarchy4"/>
    <dgm:cxn modelId="{211289E5-51BF-414A-9E2A-8C01E8C718E5}" type="presParOf" srcId="{E267C7DA-60DF-48C7-9D8E-70D8D494B72A}" destId="{8D9C7E83-FF66-40A1-92DD-2C6725A7F55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D5DE8E7F-D60B-4152-A4FC-AEA2E40D0377}" type="doc">
      <dgm:prSet loTypeId="urn:microsoft.com/office/officeart/2005/8/layout/vList2" loCatId="list" qsTypeId="urn:microsoft.com/office/officeart/2005/8/quickstyle/3d1" qsCatId="3D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032CC5CE-6CC0-44B1-B911-3931E370C837}">
      <dgm:prSet custT="1"/>
      <dgm:spPr/>
      <dgm:t>
        <a:bodyPr/>
        <a:lstStyle/>
        <a:p>
          <a:pPr rtl="0"/>
          <a:r>
            <a:rPr lang="ru-RU" sz="1900" dirty="0" smtClean="0"/>
            <a:t>2</a:t>
          </a:r>
          <a:r>
            <a:rPr lang="ru-RU" sz="1600" dirty="0" smtClean="0"/>
            <a:t>. Педагогический работник организации, осуществляющей образовательную деятельность, в том числе в качестве индивидуального предпринимателя, не вправе оказывать платные образовательные услуги обучающимся в данной организации, если это приводит к конфликту интересов педагогического работника.</a:t>
          </a:r>
          <a:endParaRPr lang="ru-RU" sz="1600" dirty="0"/>
        </a:p>
      </dgm:t>
    </dgm:pt>
    <dgm:pt modelId="{C7D98DC6-6153-40DF-99C6-6177AB9EDFBF}" type="parTrans" cxnId="{F0004B0E-2B07-4A32-ADA9-27C702137A40}">
      <dgm:prSet/>
      <dgm:spPr/>
      <dgm:t>
        <a:bodyPr/>
        <a:lstStyle/>
        <a:p>
          <a:endParaRPr lang="ru-RU"/>
        </a:p>
      </dgm:t>
    </dgm:pt>
    <dgm:pt modelId="{3C0DE427-BFC9-4749-9738-0A7CB3DA4D9B}" type="sibTrans" cxnId="{F0004B0E-2B07-4A32-ADA9-27C702137A40}">
      <dgm:prSet/>
      <dgm:spPr/>
      <dgm:t>
        <a:bodyPr/>
        <a:lstStyle/>
        <a:p>
          <a:endParaRPr lang="ru-RU"/>
        </a:p>
      </dgm:t>
    </dgm:pt>
    <dgm:pt modelId="{E8ED0E56-9603-4DE4-A368-70928BD520DB}">
      <dgm:prSet custT="1"/>
      <dgm:spPr/>
      <dgm:t>
        <a:bodyPr/>
        <a:lstStyle/>
        <a:p>
          <a:pPr rtl="0"/>
          <a:r>
            <a:rPr lang="ru-RU" sz="1600" dirty="0" smtClean="0"/>
            <a:t>4. Педагогические работники несут ответственность за неисполнение или ненадлежащее исполнение возложенных на них обязанностей в порядке и в случаях, которые установлены федеральными законами. Неисполнение или ненадлежащее исполнение педагогическими работниками обязанностей, предусмотренных частью 1 настоящей статьи, учитывается при прохождении ими аттестации.</a:t>
          </a:r>
          <a:endParaRPr lang="ru-RU" sz="1600" dirty="0"/>
        </a:p>
      </dgm:t>
    </dgm:pt>
    <dgm:pt modelId="{357D8487-D3FA-4258-9706-C39AD14A020B}" type="parTrans" cxnId="{7C23FB91-3C0D-42AA-8D1E-A98F9950D85A}">
      <dgm:prSet/>
      <dgm:spPr/>
      <dgm:t>
        <a:bodyPr/>
        <a:lstStyle/>
        <a:p>
          <a:endParaRPr lang="ru-RU"/>
        </a:p>
      </dgm:t>
    </dgm:pt>
    <dgm:pt modelId="{D4E92A8F-18A4-4317-A37B-9D97C183E80F}" type="sibTrans" cxnId="{7C23FB91-3C0D-42AA-8D1E-A98F9950D85A}">
      <dgm:prSet/>
      <dgm:spPr/>
      <dgm:t>
        <a:bodyPr/>
        <a:lstStyle/>
        <a:p>
          <a:endParaRPr lang="ru-RU"/>
        </a:p>
      </dgm:t>
    </dgm:pt>
    <dgm:pt modelId="{2E113849-22AE-4B77-9576-8E58C12AC426}" type="pres">
      <dgm:prSet presAssocID="{D5DE8E7F-D60B-4152-A4FC-AEA2E40D037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0F47F81-5671-4D0B-9532-212D795B1E4A}" type="pres">
      <dgm:prSet presAssocID="{032CC5CE-6CC0-44B1-B911-3931E370C83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953AFD-B856-4474-899D-41F669AFABA4}" type="pres">
      <dgm:prSet presAssocID="{3C0DE427-BFC9-4749-9738-0A7CB3DA4D9B}" presName="spacer" presStyleCnt="0"/>
      <dgm:spPr/>
    </dgm:pt>
    <dgm:pt modelId="{3747A3FA-F288-40A5-A9F8-BDED33DDE01E}" type="pres">
      <dgm:prSet presAssocID="{E8ED0E56-9603-4DE4-A368-70928BD520D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004B0E-2B07-4A32-ADA9-27C702137A40}" srcId="{D5DE8E7F-D60B-4152-A4FC-AEA2E40D0377}" destId="{032CC5CE-6CC0-44B1-B911-3931E370C837}" srcOrd="0" destOrd="0" parTransId="{C7D98DC6-6153-40DF-99C6-6177AB9EDFBF}" sibTransId="{3C0DE427-BFC9-4749-9738-0A7CB3DA4D9B}"/>
    <dgm:cxn modelId="{BF357EE5-D0F7-4F8A-AB02-EEAFE9491A52}" type="presOf" srcId="{D5DE8E7F-D60B-4152-A4FC-AEA2E40D0377}" destId="{2E113849-22AE-4B77-9576-8E58C12AC426}" srcOrd="0" destOrd="0" presId="urn:microsoft.com/office/officeart/2005/8/layout/vList2"/>
    <dgm:cxn modelId="{77915EF0-47D5-445E-AB3D-8FC42213D552}" type="presOf" srcId="{E8ED0E56-9603-4DE4-A368-70928BD520DB}" destId="{3747A3FA-F288-40A5-A9F8-BDED33DDE01E}" srcOrd="0" destOrd="0" presId="urn:microsoft.com/office/officeart/2005/8/layout/vList2"/>
    <dgm:cxn modelId="{7C23FB91-3C0D-42AA-8D1E-A98F9950D85A}" srcId="{D5DE8E7F-D60B-4152-A4FC-AEA2E40D0377}" destId="{E8ED0E56-9603-4DE4-A368-70928BD520DB}" srcOrd="1" destOrd="0" parTransId="{357D8487-D3FA-4258-9706-C39AD14A020B}" sibTransId="{D4E92A8F-18A4-4317-A37B-9D97C183E80F}"/>
    <dgm:cxn modelId="{4C85DD2F-FDD9-4359-8F52-EC12E7A021A3}" type="presOf" srcId="{032CC5CE-6CC0-44B1-B911-3931E370C837}" destId="{30F47F81-5671-4D0B-9532-212D795B1E4A}" srcOrd="0" destOrd="0" presId="urn:microsoft.com/office/officeart/2005/8/layout/vList2"/>
    <dgm:cxn modelId="{73A417F3-8869-4F97-B5AF-F403749D6EA8}" type="presParOf" srcId="{2E113849-22AE-4B77-9576-8E58C12AC426}" destId="{30F47F81-5671-4D0B-9532-212D795B1E4A}" srcOrd="0" destOrd="0" presId="urn:microsoft.com/office/officeart/2005/8/layout/vList2"/>
    <dgm:cxn modelId="{9A8447A6-4A80-4585-B9CE-0DD6810B2D19}" type="presParOf" srcId="{2E113849-22AE-4B77-9576-8E58C12AC426}" destId="{6C953AFD-B856-4474-899D-41F669AFABA4}" srcOrd="1" destOrd="0" presId="urn:microsoft.com/office/officeart/2005/8/layout/vList2"/>
    <dgm:cxn modelId="{B5888387-F559-402A-B044-21F3D3D4E953}" type="presParOf" srcId="{2E113849-22AE-4B77-9576-8E58C12AC426}" destId="{3747A3FA-F288-40A5-A9F8-BDED33DDE01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985DE0BA-0C1F-4CD3-ACB8-3C4C3F2014E2}" type="doc">
      <dgm:prSet loTypeId="urn:microsoft.com/office/officeart/2005/8/layout/vList4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ED6AEF4-8155-4877-A37D-A32F3AB37B0B}">
      <dgm:prSet custT="1"/>
      <dgm:spPr/>
      <dgm:t>
        <a:bodyPr/>
        <a:lstStyle/>
        <a:p>
          <a:pPr rtl="0"/>
          <a:r>
            <a:rPr lang="ru-RU" sz="1200" dirty="0" smtClean="0"/>
            <a:t>1. Освоение образовательной программы (за исключением образовательной программы дошкольного образования), в том числе отдельной части или всего объема учебного предмета, курса, дисциплины (модуля) образовательной программы, сопровождается промежуточной аттестацией обучающихся, проводимой в формах, определенных учебным планом, и в порядке, установленном образовательной организацией.</a:t>
          </a:r>
          <a:endParaRPr lang="ru-RU" sz="1200" dirty="0"/>
        </a:p>
      </dgm:t>
    </dgm:pt>
    <dgm:pt modelId="{D0F12BAC-166E-4B2B-A351-057EBE133386}" type="parTrans" cxnId="{58A01959-356C-46E3-9CDA-A76103760839}">
      <dgm:prSet/>
      <dgm:spPr/>
      <dgm:t>
        <a:bodyPr/>
        <a:lstStyle/>
        <a:p>
          <a:endParaRPr lang="ru-RU" sz="1200"/>
        </a:p>
      </dgm:t>
    </dgm:pt>
    <dgm:pt modelId="{9DC19794-B739-4FC5-963F-C67ADDA07B19}" type="sibTrans" cxnId="{58A01959-356C-46E3-9CDA-A76103760839}">
      <dgm:prSet/>
      <dgm:spPr/>
      <dgm:t>
        <a:bodyPr/>
        <a:lstStyle/>
        <a:p>
          <a:endParaRPr lang="ru-RU" sz="1200"/>
        </a:p>
      </dgm:t>
    </dgm:pt>
    <dgm:pt modelId="{DC52EC70-2122-4727-A8A0-2961BDCCEFF0}">
      <dgm:prSet custT="1"/>
      <dgm:spPr/>
      <dgm:t>
        <a:bodyPr/>
        <a:lstStyle/>
        <a:p>
          <a:pPr rtl="0"/>
          <a:r>
            <a:rPr lang="ru-RU" sz="1200" smtClean="0"/>
            <a:t>8. Обучающиеся, не прошедшие промежуточной аттестации по уважительным причинам или имеющие академическую задолженность, переводятся в следующий класс или на следующий курс условно.</a:t>
          </a:r>
          <a:endParaRPr lang="ru-RU" sz="1200"/>
        </a:p>
      </dgm:t>
    </dgm:pt>
    <dgm:pt modelId="{BAF1726F-52FF-48FF-A48E-28D91C57AFF5}" type="parTrans" cxnId="{DC64248C-4836-45D2-B590-91F74DEFB990}">
      <dgm:prSet/>
      <dgm:spPr/>
      <dgm:t>
        <a:bodyPr/>
        <a:lstStyle/>
        <a:p>
          <a:endParaRPr lang="ru-RU" sz="1200"/>
        </a:p>
      </dgm:t>
    </dgm:pt>
    <dgm:pt modelId="{25A1E89C-B2E8-4370-BA35-2A45249314C9}" type="sibTrans" cxnId="{DC64248C-4836-45D2-B590-91F74DEFB990}">
      <dgm:prSet/>
      <dgm:spPr/>
      <dgm:t>
        <a:bodyPr/>
        <a:lstStyle/>
        <a:p>
          <a:endParaRPr lang="ru-RU" sz="1200"/>
        </a:p>
      </dgm:t>
    </dgm:pt>
    <dgm:pt modelId="{8BD95024-8213-4F02-B26C-6AE17269B89B}">
      <dgm:prSet custT="1"/>
      <dgm:spPr/>
      <dgm:t>
        <a:bodyPr/>
        <a:lstStyle/>
        <a:p>
          <a:pPr rtl="0"/>
          <a:r>
            <a:rPr lang="ru-RU" sz="1200" dirty="0" smtClean="0"/>
            <a:t>9. Обучающиеся в образовательной организации по образовательным программам начального общего, основного общего и среднего общего образования, не ликвидировавшие в установленные сроки академической задолженности с момента ее образования, по усмотрению их родителей оставляются на повторное обучение, переводятся на обучение по адаптированным образовательным программам в соответствии с рекомендациями ПМПК либо на обучение по индивидуальному учебному плану.</a:t>
          </a:r>
          <a:endParaRPr lang="ru-RU" sz="1200" dirty="0"/>
        </a:p>
      </dgm:t>
    </dgm:pt>
    <dgm:pt modelId="{4841A914-ED78-4414-9DC5-C41223D09E3C}" type="parTrans" cxnId="{F89C3CB5-F71B-40E8-8367-49A854F7A16F}">
      <dgm:prSet/>
      <dgm:spPr/>
      <dgm:t>
        <a:bodyPr/>
        <a:lstStyle/>
        <a:p>
          <a:endParaRPr lang="ru-RU" sz="1200"/>
        </a:p>
      </dgm:t>
    </dgm:pt>
    <dgm:pt modelId="{80B2360E-B2CF-4DE7-805B-EB75520B8BF5}" type="sibTrans" cxnId="{F89C3CB5-F71B-40E8-8367-49A854F7A16F}">
      <dgm:prSet/>
      <dgm:spPr/>
      <dgm:t>
        <a:bodyPr/>
        <a:lstStyle/>
        <a:p>
          <a:endParaRPr lang="ru-RU" sz="1200"/>
        </a:p>
      </dgm:t>
    </dgm:pt>
    <dgm:pt modelId="{6A743816-9E56-49FD-BCA0-8D89822BA0A5}" type="pres">
      <dgm:prSet presAssocID="{985DE0BA-0C1F-4CD3-ACB8-3C4C3F2014E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B0A8DF-B1D8-4E2B-815E-ACA6E681CD3C}" type="pres">
      <dgm:prSet presAssocID="{CED6AEF4-8155-4877-A37D-A32F3AB37B0B}" presName="comp" presStyleCnt="0"/>
      <dgm:spPr/>
    </dgm:pt>
    <dgm:pt modelId="{8DA77269-0971-48E9-82BD-355DCF6FEB57}" type="pres">
      <dgm:prSet presAssocID="{CED6AEF4-8155-4877-A37D-A32F3AB37B0B}" presName="box" presStyleLbl="node1" presStyleIdx="0" presStyleCnt="3"/>
      <dgm:spPr/>
      <dgm:t>
        <a:bodyPr/>
        <a:lstStyle/>
        <a:p>
          <a:endParaRPr lang="ru-RU"/>
        </a:p>
      </dgm:t>
    </dgm:pt>
    <dgm:pt modelId="{B4A4EA27-2222-47DA-9646-BF87FC761FBD}" type="pres">
      <dgm:prSet presAssocID="{CED6AEF4-8155-4877-A37D-A32F3AB37B0B}" presName="img" presStyleLbl="fgImgPlace1" presStyleIdx="0" presStyleCnt="3" custScaleX="9306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0AF0F0B-049E-44BA-90BD-D9976A4FCCE2}" type="pres">
      <dgm:prSet presAssocID="{CED6AEF4-8155-4877-A37D-A32F3AB37B0B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3DD578-0777-4C92-9F0F-F70C5F2E9009}" type="pres">
      <dgm:prSet presAssocID="{9DC19794-B739-4FC5-963F-C67ADDA07B19}" presName="spacer" presStyleCnt="0"/>
      <dgm:spPr/>
    </dgm:pt>
    <dgm:pt modelId="{1C5B24BE-3C8E-4625-8D90-569B6BDA2E00}" type="pres">
      <dgm:prSet presAssocID="{DC52EC70-2122-4727-A8A0-2961BDCCEFF0}" presName="comp" presStyleCnt="0"/>
      <dgm:spPr/>
    </dgm:pt>
    <dgm:pt modelId="{FC4EA20F-ED9F-447F-B2CC-357992DE1DF4}" type="pres">
      <dgm:prSet presAssocID="{DC52EC70-2122-4727-A8A0-2961BDCCEFF0}" presName="box" presStyleLbl="node1" presStyleIdx="1" presStyleCnt="3"/>
      <dgm:spPr/>
      <dgm:t>
        <a:bodyPr/>
        <a:lstStyle/>
        <a:p>
          <a:endParaRPr lang="ru-RU"/>
        </a:p>
      </dgm:t>
    </dgm:pt>
    <dgm:pt modelId="{A7A44128-AF3F-4789-9C05-D661A5BCD08F}" type="pres">
      <dgm:prSet presAssocID="{DC52EC70-2122-4727-A8A0-2961BDCCEFF0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353CED6-B7E5-4793-A1C0-F60C706A260E}" type="pres">
      <dgm:prSet presAssocID="{DC52EC70-2122-4727-A8A0-2961BDCCEFF0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76D38C-DDD6-488B-9A21-1392DB051CEB}" type="pres">
      <dgm:prSet presAssocID="{25A1E89C-B2E8-4370-BA35-2A45249314C9}" presName="spacer" presStyleCnt="0"/>
      <dgm:spPr/>
    </dgm:pt>
    <dgm:pt modelId="{D0FD1482-70FB-4F25-92FB-20DACB71A9DB}" type="pres">
      <dgm:prSet presAssocID="{8BD95024-8213-4F02-B26C-6AE17269B89B}" presName="comp" presStyleCnt="0"/>
      <dgm:spPr/>
    </dgm:pt>
    <dgm:pt modelId="{8FF67FB6-26EB-42BA-B144-037A9DD5E15C}" type="pres">
      <dgm:prSet presAssocID="{8BD95024-8213-4F02-B26C-6AE17269B89B}" presName="box" presStyleLbl="node1" presStyleIdx="2" presStyleCnt="3" custScaleY="129396"/>
      <dgm:spPr/>
      <dgm:t>
        <a:bodyPr/>
        <a:lstStyle/>
        <a:p>
          <a:endParaRPr lang="ru-RU"/>
        </a:p>
      </dgm:t>
    </dgm:pt>
    <dgm:pt modelId="{D7E7CD1B-5E2C-4E94-8B6C-888AF2012801}" type="pres">
      <dgm:prSet presAssocID="{8BD95024-8213-4F02-B26C-6AE17269B89B}" presName="img" presStyleLbl="fgImgPlace1" presStyleIdx="2" presStyleCnt="3" custScaleY="12319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67A23C99-D0AE-441F-A247-EA3D26EC736C}" type="pres">
      <dgm:prSet presAssocID="{8BD95024-8213-4F02-B26C-6AE17269B89B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087787-AC5B-4666-9D6A-FA5090F9F802}" type="presOf" srcId="{DC52EC70-2122-4727-A8A0-2961BDCCEFF0}" destId="{6353CED6-B7E5-4793-A1C0-F60C706A260E}" srcOrd="1" destOrd="0" presId="urn:microsoft.com/office/officeart/2005/8/layout/vList4"/>
    <dgm:cxn modelId="{09AFF6A7-FEE8-41B2-97E0-DDCDFE869969}" type="presOf" srcId="{8BD95024-8213-4F02-B26C-6AE17269B89B}" destId="{8FF67FB6-26EB-42BA-B144-037A9DD5E15C}" srcOrd="0" destOrd="0" presId="urn:microsoft.com/office/officeart/2005/8/layout/vList4"/>
    <dgm:cxn modelId="{1170302F-4C76-4220-A940-8CE5B3E03736}" type="presOf" srcId="{CED6AEF4-8155-4877-A37D-A32F3AB37B0B}" destId="{00AF0F0B-049E-44BA-90BD-D9976A4FCCE2}" srcOrd="1" destOrd="0" presId="urn:microsoft.com/office/officeart/2005/8/layout/vList4"/>
    <dgm:cxn modelId="{58A01959-356C-46E3-9CDA-A76103760839}" srcId="{985DE0BA-0C1F-4CD3-ACB8-3C4C3F2014E2}" destId="{CED6AEF4-8155-4877-A37D-A32F3AB37B0B}" srcOrd="0" destOrd="0" parTransId="{D0F12BAC-166E-4B2B-A351-057EBE133386}" sibTransId="{9DC19794-B739-4FC5-963F-C67ADDA07B19}"/>
    <dgm:cxn modelId="{24BC485E-31F6-44D2-A6F1-1AE23DD419A7}" type="presOf" srcId="{8BD95024-8213-4F02-B26C-6AE17269B89B}" destId="{67A23C99-D0AE-441F-A247-EA3D26EC736C}" srcOrd="1" destOrd="0" presId="urn:microsoft.com/office/officeart/2005/8/layout/vList4"/>
    <dgm:cxn modelId="{3CA4F7D9-0EC7-4354-82B5-C52840ADFF07}" type="presOf" srcId="{CED6AEF4-8155-4877-A37D-A32F3AB37B0B}" destId="{8DA77269-0971-48E9-82BD-355DCF6FEB57}" srcOrd="0" destOrd="0" presId="urn:microsoft.com/office/officeart/2005/8/layout/vList4"/>
    <dgm:cxn modelId="{F89C3CB5-F71B-40E8-8367-49A854F7A16F}" srcId="{985DE0BA-0C1F-4CD3-ACB8-3C4C3F2014E2}" destId="{8BD95024-8213-4F02-B26C-6AE17269B89B}" srcOrd="2" destOrd="0" parTransId="{4841A914-ED78-4414-9DC5-C41223D09E3C}" sibTransId="{80B2360E-B2CF-4DE7-805B-EB75520B8BF5}"/>
    <dgm:cxn modelId="{FAC3B13F-F4A6-4564-AE07-6D619D33813F}" type="presOf" srcId="{DC52EC70-2122-4727-A8A0-2961BDCCEFF0}" destId="{FC4EA20F-ED9F-447F-B2CC-357992DE1DF4}" srcOrd="0" destOrd="0" presId="urn:microsoft.com/office/officeart/2005/8/layout/vList4"/>
    <dgm:cxn modelId="{72ECBEAB-AD1F-44A4-9F6D-F876111C8893}" type="presOf" srcId="{985DE0BA-0C1F-4CD3-ACB8-3C4C3F2014E2}" destId="{6A743816-9E56-49FD-BCA0-8D89822BA0A5}" srcOrd="0" destOrd="0" presId="urn:microsoft.com/office/officeart/2005/8/layout/vList4"/>
    <dgm:cxn modelId="{DC64248C-4836-45D2-B590-91F74DEFB990}" srcId="{985DE0BA-0C1F-4CD3-ACB8-3C4C3F2014E2}" destId="{DC52EC70-2122-4727-A8A0-2961BDCCEFF0}" srcOrd="1" destOrd="0" parTransId="{BAF1726F-52FF-48FF-A48E-28D91C57AFF5}" sibTransId="{25A1E89C-B2E8-4370-BA35-2A45249314C9}"/>
    <dgm:cxn modelId="{6F1EF958-67A8-4EE4-BB5E-3D7FC34C0ACF}" type="presParOf" srcId="{6A743816-9E56-49FD-BCA0-8D89822BA0A5}" destId="{2CB0A8DF-B1D8-4E2B-815E-ACA6E681CD3C}" srcOrd="0" destOrd="0" presId="urn:microsoft.com/office/officeart/2005/8/layout/vList4"/>
    <dgm:cxn modelId="{E462CCD2-75C0-4BAE-A4E5-19EB8B69620F}" type="presParOf" srcId="{2CB0A8DF-B1D8-4E2B-815E-ACA6E681CD3C}" destId="{8DA77269-0971-48E9-82BD-355DCF6FEB57}" srcOrd="0" destOrd="0" presId="urn:microsoft.com/office/officeart/2005/8/layout/vList4"/>
    <dgm:cxn modelId="{CD90EE03-8B36-4B63-8547-F66E7E34DDBD}" type="presParOf" srcId="{2CB0A8DF-B1D8-4E2B-815E-ACA6E681CD3C}" destId="{B4A4EA27-2222-47DA-9646-BF87FC761FBD}" srcOrd="1" destOrd="0" presId="urn:microsoft.com/office/officeart/2005/8/layout/vList4"/>
    <dgm:cxn modelId="{1E2403B0-4624-4BB9-8495-9E58801A3A02}" type="presParOf" srcId="{2CB0A8DF-B1D8-4E2B-815E-ACA6E681CD3C}" destId="{00AF0F0B-049E-44BA-90BD-D9976A4FCCE2}" srcOrd="2" destOrd="0" presId="urn:microsoft.com/office/officeart/2005/8/layout/vList4"/>
    <dgm:cxn modelId="{E1835C74-8FE7-4751-AD79-317447BA1142}" type="presParOf" srcId="{6A743816-9E56-49FD-BCA0-8D89822BA0A5}" destId="{F73DD578-0777-4C92-9F0F-F70C5F2E9009}" srcOrd="1" destOrd="0" presId="urn:microsoft.com/office/officeart/2005/8/layout/vList4"/>
    <dgm:cxn modelId="{76399DC7-3D57-4A75-995A-7B3E4A67404F}" type="presParOf" srcId="{6A743816-9E56-49FD-BCA0-8D89822BA0A5}" destId="{1C5B24BE-3C8E-4625-8D90-569B6BDA2E00}" srcOrd="2" destOrd="0" presId="urn:microsoft.com/office/officeart/2005/8/layout/vList4"/>
    <dgm:cxn modelId="{861B82A8-F230-4A06-AD94-8A101F590342}" type="presParOf" srcId="{1C5B24BE-3C8E-4625-8D90-569B6BDA2E00}" destId="{FC4EA20F-ED9F-447F-B2CC-357992DE1DF4}" srcOrd="0" destOrd="0" presId="urn:microsoft.com/office/officeart/2005/8/layout/vList4"/>
    <dgm:cxn modelId="{75BAF235-E220-4B78-9008-5F89C368D250}" type="presParOf" srcId="{1C5B24BE-3C8E-4625-8D90-569B6BDA2E00}" destId="{A7A44128-AF3F-4789-9C05-D661A5BCD08F}" srcOrd="1" destOrd="0" presId="urn:microsoft.com/office/officeart/2005/8/layout/vList4"/>
    <dgm:cxn modelId="{BAE09E90-CAEC-4E4B-A9E0-660617A047DA}" type="presParOf" srcId="{1C5B24BE-3C8E-4625-8D90-569B6BDA2E00}" destId="{6353CED6-B7E5-4793-A1C0-F60C706A260E}" srcOrd="2" destOrd="0" presId="urn:microsoft.com/office/officeart/2005/8/layout/vList4"/>
    <dgm:cxn modelId="{1D9975E4-52DD-4992-8976-E485B48FC041}" type="presParOf" srcId="{6A743816-9E56-49FD-BCA0-8D89822BA0A5}" destId="{DA76D38C-DDD6-488B-9A21-1392DB051CEB}" srcOrd="3" destOrd="0" presId="urn:microsoft.com/office/officeart/2005/8/layout/vList4"/>
    <dgm:cxn modelId="{8F9BA69E-5E00-4643-A85D-01D28DC886A9}" type="presParOf" srcId="{6A743816-9E56-49FD-BCA0-8D89822BA0A5}" destId="{D0FD1482-70FB-4F25-92FB-20DACB71A9DB}" srcOrd="4" destOrd="0" presId="urn:microsoft.com/office/officeart/2005/8/layout/vList4"/>
    <dgm:cxn modelId="{5A2E0BC9-49B2-467A-980F-9C716ABEA697}" type="presParOf" srcId="{D0FD1482-70FB-4F25-92FB-20DACB71A9DB}" destId="{8FF67FB6-26EB-42BA-B144-037A9DD5E15C}" srcOrd="0" destOrd="0" presId="urn:microsoft.com/office/officeart/2005/8/layout/vList4"/>
    <dgm:cxn modelId="{2F5FDCDE-1709-41A5-9BD0-CBA1D8266C99}" type="presParOf" srcId="{D0FD1482-70FB-4F25-92FB-20DACB71A9DB}" destId="{D7E7CD1B-5E2C-4E94-8B6C-888AF2012801}" srcOrd="1" destOrd="0" presId="urn:microsoft.com/office/officeart/2005/8/layout/vList4"/>
    <dgm:cxn modelId="{1FDDDEA9-1429-439C-A90A-AA0C346B5ECF}" type="presParOf" srcId="{D0FD1482-70FB-4F25-92FB-20DACB71A9DB}" destId="{67A23C99-D0AE-441F-A247-EA3D26EC736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E99F738-1BA6-4EE5-AA99-7A11E5BE5591}" type="doc">
      <dgm:prSet loTypeId="urn:microsoft.com/office/officeart/2005/8/layout/hList7" loCatId="list" qsTypeId="urn:microsoft.com/office/officeart/2005/8/quickstyle/3d1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8FE7881C-A7A3-42C2-AC49-BA6378F400A3}">
      <dgm:prSet custT="1"/>
      <dgm:spPr/>
      <dgm:t>
        <a:bodyPr/>
        <a:lstStyle/>
        <a:p>
          <a:pPr rtl="0"/>
          <a:r>
            <a:rPr lang="ru-RU" sz="1800" b="0" dirty="0" smtClean="0"/>
            <a:t>Статья 6. Полномочия федеральных органов государственной власти в сфере образования</a:t>
          </a:r>
          <a:endParaRPr lang="ru-RU" sz="1800" b="0" dirty="0"/>
        </a:p>
      </dgm:t>
    </dgm:pt>
    <dgm:pt modelId="{8939CCB6-269A-4871-8EEF-BA12BD18C20F}" type="parTrans" cxnId="{849ECBB0-3D04-424F-BEAB-558B6DD0B2FA}">
      <dgm:prSet/>
      <dgm:spPr/>
      <dgm:t>
        <a:bodyPr/>
        <a:lstStyle/>
        <a:p>
          <a:endParaRPr lang="ru-RU"/>
        </a:p>
      </dgm:t>
    </dgm:pt>
    <dgm:pt modelId="{6A4B938F-7BD9-4347-A5A5-49E59C037EDA}" type="sibTrans" cxnId="{849ECBB0-3D04-424F-BEAB-558B6DD0B2FA}">
      <dgm:prSet/>
      <dgm:spPr/>
      <dgm:t>
        <a:bodyPr/>
        <a:lstStyle/>
        <a:p>
          <a:endParaRPr lang="ru-RU"/>
        </a:p>
      </dgm:t>
    </dgm:pt>
    <dgm:pt modelId="{AB280AF0-8552-489E-9E02-F7DF1A4EAD47}">
      <dgm:prSet custT="1"/>
      <dgm:spPr/>
      <dgm:t>
        <a:bodyPr/>
        <a:lstStyle/>
        <a:p>
          <a:pPr rtl="0"/>
          <a:r>
            <a:rPr lang="ru-RU" sz="1600" dirty="0" smtClean="0"/>
            <a:t>1) разработка и проведение единой государственной политики в сфере образования;</a:t>
          </a:r>
          <a:endParaRPr lang="ru-RU" sz="1600" dirty="0"/>
        </a:p>
      </dgm:t>
    </dgm:pt>
    <dgm:pt modelId="{2182CE88-001C-4764-8A50-86715C11E542}" type="parTrans" cxnId="{5D28A0BC-AAB2-4BC9-9452-570EEF065DD0}">
      <dgm:prSet/>
      <dgm:spPr/>
      <dgm:t>
        <a:bodyPr/>
        <a:lstStyle/>
        <a:p>
          <a:endParaRPr lang="ru-RU"/>
        </a:p>
      </dgm:t>
    </dgm:pt>
    <dgm:pt modelId="{338F9E59-200A-434F-801F-E016440141DE}" type="sibTrans" cxnId="{5D28A0BC-AAB2-4BC9-9452-570EEF065DD0}">
      <dgm:prSet/>
      <dgm:spPr/>
      <dgm:t>
        <a:bodyPr/>
        <a:lstStyle/>
        <a:p>
          <a:endParaRPr lang="ru-RU"/>
        </a:p>
      </dgm:t>
    </dgm:pt>
    <dgm:pt modelId="{34F1C8FE-FC82-4278-9F79-120003711415}">
      <dgm:prSet/>
      <dgm:spPr/>
      <dgm:t>
        <a:bodyPr/>
        <a:lstStyle/>
        <a:p>
          <a:pPr rtl="0"/>
          <a:r>
            <a:rPr lang="ru-RU" dirty="0" smtClean="0"/>
            <a:t>6) утверждение </a:t>
          </a:r>
          <a:r>
            <a:rPr lang="ru-RU" b="1" u="sng" dirty="0" smtClean="0"/>
            <a:t>федеральных государственных образовательных стандартов</a:t>
          </a:r>
          <a:r>
            <a:rPr lang="ru-RU" dirty="0" smtClean="0"/>
            <a:t>, установление </a:t>
          </a:r>
          <a:r>
            <a:rPr lang="ru-RU" b="1" u="sng" dirty="0" smtClean="0"/>
            <a:t>федеральных государственных требований;</a:t>
          </a:r>
          <a:endParaRPr lang="ru-RU" b="1" u="sng" dirty="0"/>
        </a:p>
      </dgm:t>
    </dgm:pt>
    <dgm:pt modelId="{B11521CC-90B8-45A4-ADF3-B49C8B2F4229}" type="parTrans" cxnId="{1A37C276-3D41-4612-BA4E-0C4F56C148B6}">
      <dgm:prSet/>
      <dgm:spPr/>
      <dgm:t>
        <a:bodyPr/>
        <a:lstStyle/>
        <a:p>
          <a:endParaRPr lang="ru-RU"/>
        </a:p>
      </dgm:t>
    </dgm:pt>
    <dgm:pt modelId="{3D87D134-54AC-4030-B0BA-EB9DA28C0C02}" type="sibTrans" cxnId="{1A37C276-3D41-4612-BA4E-0C4F56C148B6}">
      <dgm:prSet/>
      <dgm:spPr/>
      <dgm:t>
        <a:bodyPr/>
        <a:lstStyle/>
        <a:p>
          <a:endParaRPr lang="ru-RU"/>
        </a:p>
      </dgm:t>
    </dgm:pt>
    <dgm:pt modelId="{89A81B15-D6A8-44F2-9AC2-FBA4247D2A24}" type="pres">
      <dgm:prSet presAssocID="{7E99F738-1BA6-4EE5-AA99-7A11E5BE559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EC81A8-F1A6-4E9B-BF84-42EE3AB375B3}" type="pres">
      <dgm:prSet presAssocID="{7E99F738-1BA6-4EE5-AA99-7A11E5BE5591}" presName="fgShape" presStyleLbl="fgShp" presStyleIdx="0" presStyleCnt="1"/>
      <dgm:spPr/>
    </dgm:pt>
    <dgm:pt modelId="{2851D538-42D3-4C0C-AF40-9FB0DBDD3473}" type="pres">
      <dgm:prSet presAssocID="{7E99F738-1BA6-4EE5-AA99-7A11E5BE5591}" presName="linComp" presStyleCnt="0"/>
      <dgm:spPr/>
    </dgm:pt>
    <dgm:pt modelId="{E75D4739-A092-4CE2-BDAE-0867F5D2978A}" type="pres">
      <dgm:prSet presAssocID="{8FE7881C-A7A3-42C2-AC49-BA6378F400A3}" presName="compNode" presStyleCnt="0"/>
      <dgm:spPr/>
    </dgm:pt>
    <dgm:pt modelId="{5891EB7C-996A-46F9-B610-2557E45FE567}" type="pres">
      <dgm:prSet presAssocID="{8FE7881C-A7A3-42C2-AC49-BA6378F400A3}" presName="bkgdShape" presStyleLbl="node1" presStyleIdx="0" presStyleCnt="3"/>
      <dgm:spPr/>
      <dgm:t>
        <a:bodyPr/>
        <a:lstStyle/>
        <a:p>
          <a:endParaRPr lang="ru-RU"/>
        </a:p>
      </dgm:t>
    </dgm:pt>
    <dgm:pt modelId="{2B4CB23B-7530-43E2-819F-1A1C9A343D33}" type="pres">
      <dgm:prSet presAssocID="{8FE7881C-A7A3-42C2-AC49-BA6378F400A3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9D3B6B-936F-415E-8FF9-1A4F36838A4E}" type="pres">
      <dgm:prSet presAssocID="{8FE7881C-A7A3-42C2-AC49-BA6378F400A3}" presName="invisiNode" presStyleLbl="node1" presStyleIdx="0" presStyleCnt="3"/>
      <dgm:spPr/>
    </dgm:pt>
    <dgm:pt modelId="{2D3E45FA-CE38-4932-B26E-BCD54E27C2AB}" type="pres">
      <dgm:prSet presAssocID="{8FE7881C-A7A3-42C2-AC49-BA6378F400A3}" presName="imagNode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584E290-C4C6-4746-8E42-9E416D16CC6B}" type="pres">
      <dgm:prSet presAssocID="{6A4B938F-7BD9-4347-A5A5-49E59C037ED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9B0B392-31FB-48A1-B3A1-E94D0CEC734B}" type="pres">
      <dgm:prSet presAssocID="{AB280AF0-8552-489E-9E02-F7DF1A4EAD47}" presName="compNode" presStyleCnt="0"/>
      <dgm:spPr/>
    </dgm:pt>
    <dgm:pt modelId="{713544D0-1FE4-40E8-889E-889338FF8E58}" type="pres">
      <dgm:prSet presAssocID="{AB280AF0-8552-489E-9E02-F7DF1A4EAD47}" presName="bkgdShape" presStyleLbl="node1" presStyleIdx="1" presStyleCnt="3"/>
      <dgm:spPr/>
      <dgm:t>
        <a:bodyPr/>
        <a:lstStyle/>
        <a:p>
          <a:endParaRPr lang="ru-RU"/>
        </a:p>
      </dgm:t>
    </dgm:pt>
    <dgm:pt modelId="{C2954EF3-075B-4CA8-A315-8E89CD0A4ED1}" type="pres">
      <dgm:prSet presAssocID="{AB280AF0-8552-489E-9E02-F7DF1A4EAD47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71098C-CDCB-4CC8-B86E-5026C3864589}" type="pres">
      <dgm:prSet presAssocID="{AB280AF0-8552-489E-9E02-F7DF1A4EAD47}" presName="invisiNode" presStyleLbl="node1" presStyleIdx="1" presStyleCnt="3"/>
      <dgm:spPr/>
    </dgm:pt>
    <dgm:pt modelId="{894E1F82-D8D0-48F9-980B-64C9169B6EA6}" type="pres">
      <dgm:prSet presAssocID="{AB280AF0-8552-489E-9E02-F7DF1A4EAD47}" presName="imagNod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D36833D-FF0F-4DB0-B4FF-2D54DB32EBC1}" type="pres">
      <dgm:prSet presAssocID="{338F9E59-200A-434F-801F-E016440141D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DF5EAC4-372A-484B-8FDF-3B04B7AA2AB9}" type="pres">
      <dgm:prSet presAssocID="{34F1C8FE-FC82-4278-9F79-120003711415}" presName="compNode" presStyleCnt="0"/>
      <dgm:spPr/>
    </dgm:pt>
    <dgm:pt modelId="{4188B691-CC9B-4F1B-83DE-F7C7C5883F35}" type="pres">
      <dgm:prSet presAssocID="{34F1C8FE-FC82-4278-9F79-120003711415}" presName="bkgdShape" presStyleLbl="node1" presStyleIdx="2" presStyleCnt="3"/>
      <dgm:spPr/>
      <dgm:t>
        <a:bodyPr/>
        <a:lstStyle/>
        <a:p>
          <a:endParaRPr lang="ru-RU"/>
        </a:p>
      </dgm:t>
    </dgm:pt>
    <dgm:pt modelId="{55F7DDD5-3311-46BB-BDA9-2A7D0CCBA348}" type="pres">
      <dgm:prSet presAssocID="{34F1C8FE-FC82-4278-9F79-120003711415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56CA9B-A99D-4441-B9ED-FBE2CC27F241}" type="pres">
      <dgm:prSet presAssocID="{34F1C8FE-FC82-4278-9F79-120003711415}" presName="invisiNode" presStyleLbl="node1" presStyleIdx="2" presStyleCnt="3"/>
      <dgm:spPr/>
    </dgm:pt>
    <dgm:pt modelId="{ECEF8C49-884B-4F75-A22C-EB31C85E2608}" type="pres">
      <dgm:prSet presAssocID="{34F1C8FE-FC82-4278-9F79-120003711415}" presName="imagNode" presStyleLbl="fgImgPlace1" presStyleIdx="2" presStyleCnt="3" custScaleX="13956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978F2A20-5199-4217-B1C8-CEBFA360DFCE}" type="presOf" srcId="{AB280AF0-8552-489E-9E02-F7DF1A4EAD47}" destId="{713544D0-1FE4-40E8-889E-889338FF8E58}" srcOrd="0" destOrd="0" presId="urn:microsoft.com/office/officeart/2005/8/layout/hList7"/>
    <dgm:cxn modelId="{1A37C276-3D41-4612-BA4E-0C4F56C148B6}" srcId="{7E99F738-1BA6-4EE5-AA99-7A11E5BE5591}" destId="{34F1C8FE-FC82-4278-9F79-120003711415}" srcOrd="2" destOrd="0" parTransId="{B11521CC-90B8-45A4-ADF3-B49C8B2F4229}" sibTransId="{3D87D134-54AC-4030-B0BA-EB9DA28C0C02}"/>
    <dgm:cxn modelId="{4D3675D0-DD1C-442B-A712-E6CBB1A76477}" type="presOf" srcId="{8FE7881C-A7A3-42C2-AC49-BA6378F400A3}" destId="{2B4CB23B-7530-43E2-819F-1A1C9A343D33}" srcOrd="1" destOrd="0" presId="urn:microsoft.com/office/officeart/2005/8/layout/hList7"/>
    <dgm:cxn modelId="{14A3BD94-70C4-49EA-93C9-3DC2D51C37D8}" type="presOf" srcId="{34F1C8FE-FC82-4278-9F79-120003711415}" destId="{4188B691-CC9B-4F1B-83DE-F7C7C5883F35}" srcOrd="0" destOrd="0" presId="urn:microsoft.com/office/officeart/2005/8/layout/hList7"/>
    <dgm:cxn modelId="{7E0F38F8-CA1D-452A-A72A-8337D06F5917}" type="presOf" srcId="{6A4B938F-7BD9-4347-A5A5-49E59C037EDA}" destId="{6584E290-C4C6-4746-8E42-9E416D16CC6B}" srcOrd="0" destOrd="0" presId="urn:microsoft.com/office/officeart/2005/8/layout/hList7"/>
    <dgm:cxn modelId="{6796C9C9-4467-4B3D-BCA9-CC0B65BD66BC}" type="presOf" srcId="{338F9E59-200A-434F-801F-E016440141DE}" destId="{CD36833D-FF0F-4DB0-B4FF-2D54DB32EBC1}" srcOrd="0" destOrd="0" presId="urn:microsoft.com/office/officeart/2005/8/layout/hList7"/>
    <dgm:cxn modelId="{955BD468-0D9D-4A40-90AF-034630C7E0DB}" type="presOf" srcId="{AB280AF0-8552-489E-9E02-F7DF1A4EAD47}" destId="{C2954EF3-075B-4CA8-A315-8E89CD0A4ED1}" srcOrd="1" destOrd="0" presId="urn:microsoft.com/office/officeart/2005/8/layout/hList7"/>
    <dgm:cxn modelId="{5D28A0BC-AAB2-4BC9-9452-570EEF065DD0}" srcId="{7E99F738-1BA6-4EE5-AA99-7A11E5BE5591}" destId="{AB280AF0-8552-489E-9E02-F7DF1A4EAD47}" srcOrd="1" destOrd="0" parTransId="{2182CE88-001C-4764-8A50-86715C11E542}" sibTransId="{338F9E59-200A-434F-801F-E016440141DE}"/>
    <dgm:cxn modelId="{820AF0CD-1335-43B5-BFAE-08BA30AB6052}" type="presOf" srcId="{7E99F738-1BA6-4EE5-AA99-7A11E5BE5591}" destId="{89A81B15-D6A8-44F2-9AC2-FBA4247D2A24}" srcOrd="0" destOrd="0" presId="urn:microsoft.com/office/officeart/2005/8/layout/hList7"/>
    <dgm:cxn modelId="{84FE4317-FF0F-44D5-8731-7D9866C4C697}" type="presOf" srcId="{34F1C8FE-FC82-4278-9F79-120003711415}" destId="{55F7DDD5-3311-46BB-BDA9-2A7D0CCBA348}" srcOrd="1" destOrd="0" presId="urn:microsoft.com/office/officeart/2005/8/layout/hList7"/>
    <dgm:cxn modelId="{C285306D-185F-447C-B827-E1FFAB6B3074}" type="presOf" srcId="{8FE7881C-A7A3-42C2-AC49-BA6378F400A3}" destId="{5891EB7C-996A-46F9-B610-2557E45FE567}" srcOrd="0" destOrd="0" presId="urn:microsoft.com/office/officeart/2005/8/layout/hList7"/>
    <dgm:cxn modelId="{849ECBB0-3D04-424F-BEAB-558B6DD0B2FA}" srcId="{7E99F738-1BA6-4EE5-AA99-7A11E5BE5591}" destId="{8FE7881C-A7A3-42C2-AC49-BA6378F400A3}" srcOrd="0" destOrd="0" parTransId="{8939CCB6-269A-4871-8EEF-BA12BD18C20F}" sibTransId="{6A4B938F-7BD9-4347-A5A5-49E59C037EDA}"/>
    <dgm:cxn modelId="{157CBAF8-AE9E-4AAB-AF8F-D782FEC78F15}" type="presParOf" srcId="{89A81B15-D6A8-44F2-9AC2-FBA4247D2A24}" destId="{84EC81A8-F1A6-4E9B-BF84-42EE3AB375B3}" srcOrd="0" destOrd="0" presId="urn:microsoft.com/office/officeart/2005/8/layout/hList7"/>
    <dgm:cxn modelId="{D98D887A-407A-4784-9C98-64965F872850}" type="presParOf" srcId="{89A81B15-D6A8-44F2-9AC2-FBA4247D2A24}" destId="{2851D538-42D3-4C0C-AF40-9FB0DBDD3473}" srcOrd="1" destOrd="0" presId="urn:microsoft.com/office/officeart/2005/8/layout/hList7"/>
    <dgm:cxn modelId="{8C4BA652-7CD3-4BC1-BD4F-2BB7B0876E9F}" type="presParOf" srcId="{2851D538-42D3-4C0C-AF40-9FB0DBDD3473}" destId="{E75D4739-A092-4CE2-BDAE-0867F5D2978A}" srcOrd="0" destOrd="0" presId="urn:microsoft.com/office/officeart/2005/8/layout/hList7"/>
    <dgm:cxn modelId="{D30EAF5C-1719-49CE-A37C-2790465090E3}" type="presParOf" srcId="{E75D4739-A092-4CE2-BDAE-0867F5D2978A}" destId="{5891EB7C-996A-46F9-B610-2557E45FE567}" srcOrd="0" destOrd="0" presId="urn:microsoft.com/office/officeart/2005/8/layout/hList7"/>
    <dgm:cxn modelId="{C6D1E57D-5E0C-4030-9B57-1E93FCBF5F70}" type="presParOf" srcId="{E75D4739-A092-4CE2-BDAE-0867F5D2978A}" destId="{2B4CB23B-7530-43E2-819F-1A1C9A343D33}" srcOrd="1" destOrd="0" presId="urn:microsoft.com/office/officeart/2005/8/layout/hList7"/>
    <dgm:cxn modelId="{47606214-9CDC-43AD-9FAC-BF2B371642BD}" type="presParOf" srcId="{E75D4739-A092-4CE2-BDAE-0867F5D2978A}" destId="{C39D3B6B-936F-415E-8FF9-1A4F36838A4E}" srcOrd="2" destOrd="0" presId="urn:microsoft.com/office/officeart/2005/8/layout/hList7"/>
    <dgm:cxn modelId="{9BDA6AB8-51A1-4195-9540-57485282F901}" type="presParOf" srcId="{E75D4739-A092-4CE2-BDAE-0867F5D2978A}" destId="{2D3E45FA-CE38-4932-B26E-BCD54E27C2AB}" srcOrd="3" destOrd="0" presId="urn:microsoft.com/office/officeart/2005/8/layout/hList7"/>
    <dgm:cxn modelId="{276A6ABF-8616-40C6-A338-DE71602F921C}" type="presParOf" srcId="{2851D538-42D3-4C0C-AF40-9FB0DBDD3473}" destId="{6584E290-C4C6-4746-8E42-9E416D16CC6B}" srcOrd="1" destOrd="0" presId="urn:microsoft.com/office/officeart/2005/8/layout/hList7"/>
    <dgm:cxn modelId="{FBC71007-5AD3-43F5-8FE5-8FED8ED4EAD0}" type="presParOf" srcId="{2851D538-42D3-4C0C-AF40-9FB0DBDD3473}" destId="{89B0B392-31FB-48A1-B3A1-E94D0CEC734B}" srcOrd="2" destOrd="0" presId="urn:microsoft.com/office/officeart/2005/8/layout/hList7"/>
    <dgm:cxn modelId="{F99BA521-8E7F-4D06-9F15-F3EF76D079FA}" type="presParOf" srcId="{89B0B392-31FB-48A1-B3A1-E94D0CEC734B}" destId="{713544D0-1FE4-40E8-889E-889338FF8E58}" srcOrd="0" destOrd="0" presId="urn:microsoft.com/office/officeart/2005/8/layout/hList7"/>
    <dgm:cxn modelId="{C43EE71C-55F3-4567-92D4-7467119FB6A9}" type="presParOf" srcId="{89B0B392-31FB-48A1-B3A1-E94D0CEC734B}" destId="{C2954EF3-075B-4CA8-A315-8E89CD0A4ED1}" srcOrd="1" destOrd="0" presId="urn:microsoft.com/office/officeart/2005/8/layout/hList7"/>
    <dgm:cxn modelId="{9ADBE0F2-F839-4BEE-ACA6-655DADB6FB7A}" type="presParOf" srcId="{89B0B392-31FB-48A1-B3A1-E94D0CEC734B}" destId="{5171098C-CDCB-4CC8-B86E-5026C3864589}" srcOrd="2" destOrd="0" presId="urn:microsoft.com/office/officeart/2005/8/layout/hList7"/>
    <dgm:cxn modelId="{A9B3B464-48E5-4EC6-AEB0-9671DC7D24A9}" type="presParOf" srcId="{89B0B392-31FB-48A1-B3A1-E94D0CEC734B}" destId="{894E1F82-D8D0-48F9-980B-64C9169B6EA6}" srcOrd="3" destOrd="0" presId="urn:microsoft.com/office/officeart/2005/8/layout/hList7"/>
    <dgm:cxn modelId="{9F9E0161-A23E-4A03-9F47-DEB3C215E671}" type="presParOf" srcId="{2851D538-42D3-4C0C-AF40-9FB0DBDD3473}" destId="{CD36833D-FF0F-4DB0-B4FF-2D54DB32EBC1}" srcOrd="3" destOrd="0" presId="urn:microsoft.com/office/officeart/2005/8/layout/hList7"/>
    <dgm:cxn modelId="{2DCEB6C9-DD46-446F-80D0-5D45E836912D}" type="presParOf" srcId="{2851D538-42D3-4C0C-AF40-9FB0DBDD3473}" destId="{EDF5EAC4-372A-484B-8FDF-3B04B7AA2AB9}" srcOrd="4" destOrd="0" presId="urn:microsoft.com/office/officeart/2005/8/layout/hList7"/>
    <dgm:cxn modelId="{DF5C39FA-5438-48E6-830B-0A4930B34C57}" type="presParOf" srcId="{EDF5EAC4-372A-484B-8FDF-3B04B7AA2AB9}" destId="{4188B691-CC9B-4F1B-83DE-F7C7C5883F35}" srcOrd="0" destOrd="0" presId="urn:microsoft.com/office/officeart/2005/8/layout/hList7"/>
    <dgm:cxn modelId="{7ED25E43-5E17-4D89-9AE6-655AD02D3EB1}" type="presParOf" srcId="{EDF5EAC4-372A-484B-8FDF-3B04B7AA2AB9}" destId="{55F7DDD5-3311-46BB-BDA9-2A7D0CCBA348}" srcOrd="1" destOrd="0" presId="urn:microsoft.com/office/officeart/2005/8/layout/hList7"/>
    <dgm:cxn modelId="{143FF7CF-DFB3-4187-B0F5-1020E40FCA39}" type="presParOf" srcId="{EDF5EAC4-372A-484B-8FDF-3B04B7AA2AB9}" destId="{7B56CA9B-A99D-4441-B9ED-FBE2CC27F241}" srcOrd="2" destOrd="0" presId="urn:microsoft.com/office/officeart/2005/8/layout/hList7"/>
    <dgm:cxn modelId="{9C9A6F0A-EBBB-49B6-B78D-564D74013C10}" type="presParOf" srcId="{EDF5EAC4-372A-484B-8FDF-3B04B7AA2AB9}" destId="{ECEF8C49-884B-4F75-A22C-EB31C85E260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08393940-387B-45C2-9446-D5BDC5CAB06C}" type="doc">
      <dgm:prSet loTypeId="urn:microsoft.com/office/officeart/2005/8/layout/vList4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19D6B4-0290-4F11-A414-A96AC784D7C0}">
      <dgm:prSet/>
      <dgm:spPr/>
      <dgm:t>
        <a:bodyPr/>
        <a:lstStyle/>
        <a:p>
          <a:pPr rtl="0"/>
          <a:r>
            <a:rPr lang="ru-RU" dirty="0" smtClean="0"/>
            <a:t>2. Итоговая аттестация проводится на основе принципов объективности и независимости оценки качества подготовки обучающихся.</a:t>
          </a:r>
          <a:endParaRPr lang="ru-RU" dirty="0"/>
        </a:p>
      </dgm:t>
    </dgm:pt>
    <dgm:pt modelId="{147C3A9D-C095-41EA-ACF6-0F243DB65C8D}" type="parTrans" cxnId="{A62ED45D-91CF-46AE-BEFC-B54F53C222F2}">
      <dgm:prSet/>
      <dgm:spPr/>
      <dgm:t>
        <a:bodyPr/>
        <a:lstStyle/>
        <a:p>
          <a:endParaRPr lang="ru-RU"/>
        </a:p>
      </dgm:t>
    </dgm:pt>
    <dgm:pt modelId="{F4DB9607-3F8C-46E8-9019-C25509AAD909}" type="sibTrans" cxnId="{A62ED45D-91CF-46AE-BEFC-B54F53C222F2}">
      <dgm:prSet/>
      <dgm:spPr/>
      <dgm:t>
        <a:bodyPr/>
        <a:lstStyle/>
        <a:p>
          <a:endParaRPr lang="ru-RU"/>
        </a:p>
      </dgm:t>
    </dgm:pt>
    <dgm:pt modelId="{BDF9012E-713C-421E-9E6B-BC3213F71FCE}">
      <dgm:prSet/>
      <dgm:spPr/>
      <dgm:t>
        <a:bodyPr/>
        <a:lstStyle/>
        <a:p>
          <a:pPr rtl="0"/>
          <a:r>
            <a:rPr lang="ru-RU" smtClean="0"/>
            <a:t>3. Итоговая аттестация, завершающая освоение основных образовательных программ основного общего и среднего общего образования, основных профессиональных образовательных программ, является обязательной и проводится в порядке и в форме, которые установлены образовательной организацией, если иное не установлено настоящим Федеральным законом.</a:t>
          </a:r>
          <a:endParaRPr lang="ru-RU"/>
        </a:p>
      </dgm:t>
    </dgm:pt>
    <dgm:pt modelId="{F40FA849-6434-4FCF-8497-F1A9799DC71A}" type="parTrans" cxnId="{0D96AC63-AB5F-49DF-909D-7CE2D1C283E7}">
      <dgm:prSet/>
      <dgm:spPr/>
      <dgm:t>
        <a:bodyPr/>
        <a:lstStyle/>
        <a:p>
          <a:endParaRPr lang="ru-RU"/>
        </a:p>
      </dgm:t>
    </dgm:pt>
    <dgm:pt modelId="{ECFC1C00-9DAB-4CF0-A14E-3E1F7D6D618D}" type="sibTrans" cxnId="{0D96AC63-AB5F-49DF-909D-7CE2D1C283E7}">
      <dgm:prSet/>
      <dgm:spPr/>
      <dgm:t>
        <a:bodyPr/>
        <a:lstStyle/>
        <a:p>
          <a:endParaRPr lang="ru-RU"/>
        </a:p>
      </dgm:t>
    </dgm:pt>
    <dgm:pt modelId="{E4955246-F8BD-492C-9DE8-6D0206EC73D1}">
      <dgm:prSet/>
      <dgm:spPr/>
      <dgm:t>
        <a:bodyPr/>
        <a:lstStyle/>
        <a:p>
          <a:pPr rtl="0"/>
          <a:r>
            <a:rPr lang="ru-RU" smtClean="0"/>
            <a:t>4. Итоговая аттестация, завершающая освоение имеющих государственную аккредитацию основных образовательных программ, является государственной итоговой аттестацией. </a:t>
          </a:r>
          <a:endParaRPr lang="ru-RU"/>
        </a:p>
      </dgm:t>
    </dgm:pt>
    <dgm:pt modelId="{77E40635-813C-485F-8E8F-56F4DC242023}" type="parTrans" cxnId="{49464DCA-CE68-4276-97A7-849985AF7416}">
      <dgm:prSet/>
      <dgm:spPr/>
      <dgm:t>
        <a:bodyPr/>
        <a:lstStyle/>
        <a:p>
          <a:endParaRPr lang="ru-RU"/>
        </a:p>
      </dgm:t>
    </dgm:pt>
    <dgm:pt modelId="{31BEC29C-3E25-4D17-A77A-B4096706EBEF}" type="sibTrans" cxnId="{49464DCA-CE68-4276-97A7-849985AF7416}">
      <dgm:prSet/>
      <dgm:spPr/>
      <dgm:t>
        <a:bodyPr/>
        <a:lstStyle/>
        <a:p>
          <a:endParaRPr lang="ru-RU"/>
        </a:p>
      </dgm:t>
    </dgm:pt>
    <dgm:pt modelId="{5D7CD63F-3C87-45F0-B294-E013D27BED37}" type="pres">
      <dgm:prSet presAssocID="{08393940-387B-45C2-9446-D5BDC5CAB06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FD7F20-0D18-4460-AB2A-E535215D2F34}" type="pres">
      <dgm:prSet presAssocID="{A719D6B4-0290-4F11-A414-A96AC784D7C0}" presName="comp" presStyleCnt="0"/>
      <dgm:spPr/>
    </dgm:pt>
    <dgm:pt modelId="{B0E483EC-FF47-410C-AC72-0DAC172F001B}" type="pres">
      <dgm:prSet presAssocID="{A719D6B4-0290-4F11-A414-A96AC784D7C0}" presName="box" presStyleLbl="node1" presStyleIdx="0" presStyleCnt="3"/>
      <dgm:spPr/>
      <dgm:t>
        <a:bodyPr/>
        <a:lstStyle/>
        <a:p>
          <a:endParaRPr lang="ru-RU"/>
        </a:p>
      </dgm:t>
    </dgm:pt>
    <dgm:pt modelId="{F1972D99-FAC1-4AAA-89E3-A4A8E9EB57BC}" type="pres">
      <dgm:prSet presAssocID="{A719D6B4-0290-4F11-A414-A96AC784D7C0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2DF1CCA9-6CF5-4F6B-915C-F5D57C2A2B6D}" type="pres">
      <dgm:prSet presAssocID="{A719D6B4-0290-4F11-A414-A96AC784D7C0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DE37E-1C06-45F3-9AAF-848D1473ACA5}" type="pres">
      <dgm:prSet presAssocID="{F4DB9607-3F8C-46E8-9019-C25509AAD909}" presName="spacer" presStyleCnt="0"/>
      <dgm:spPr/>
    </dgm:pt>
    <dgm:pt modelId="{7CC5A3B4-EC53-4663-8F65-8CFDFA494BB2}" type="pres">
      <dgm:prSet presAssocID="{BDF9012E-713C-421E-9E6B-BC3213F71FCE}" presName="comp" presStyleCnt="0"/>
      <dgm:spPr/>
    </dgm:pt>
    <dgm:pt modelId="{3B6DC287-A9AD-4AA1-84D6-3608D673B4F6}" type="pres">
      <dgm:prSet presAssocID="{BDF9012E-713C-421E-9E6B-BC3213F71FCE}" presName="box" presStyleLbl="node1" presStyleIdx="1" presStyleCnt="3"/>
      <dgm:spPr/>
      <dgm:t>
        <a:bodyPr/>
        <a:lstStyle/>
        <a:p>
          <a:endParaRPr lang="ru-RU"/>
        </a:p>
      </dgm:t>
    </dgm:pt>
    <dgm:pt modelId="{8147835E-3394-4BF3-AF53-C46D11B743A1}" type="pres">
      <dgm:prSet presAssocID="{BDF9012E-713C-421E-9E6B-BC3213F71FCE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587E1160-740D-4444-917F-21327B688F66}" type="pres">
      <dgm:prSet presAssocID="{BDF9012E-713C-421E-9E6B-BC3213F71FCE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D0A158-B8F0-403B-8467-7FBC126A877D}" type="pres">
      <dgm:prSet presAssocID="{ECFC1C00-9DAB-4CF0-A14E-3E1F7D6D618D}" presName="spacer" presStyleCnt="0"/>
      <dgm:spPr/>
    </dgm:pt>
    <dgm:pt modelId="{49D34F5F-66F4-40D0-BEB3-4D0BA16C9DD5}" type="pres">
      <dgm:prSet presAssocID="{E4955246-F8BD-492C-9DE8-6D0206EC73D1}" presName="comp" presStyleCnt="0"/>
      <dgm:spPr/>
    </dgm:pt>
    <dgm:pt modelId="{11D6C222-C7B0-4D93-9A60-B443778BC53E}" type="pres">
      <dgm:prSet presAssocID="{E4955246-F8BD-492C-9DE8-6D0206EC73D1}" presName="box" presStyleLbl="node1" presStyleIdx="2" presStyleCnt="3"/>
      <dgm:spPr/>
      <dgm:t>
        <a:bodyPr/>
        <a:lstStyle/>
        <a:p>
          <a:endParaRPr lang="ru-RU"/>
        </a:p>
      </dgm:t>
    </dgm:pt>
    <dgm:pt modelId="{0A224B5C-F52E-4593-84D1-4215A5310E29}" type="pres">
      <dgm:prSet presAssocID="{E4955246-F8BD-492C-9DE8-6D0206EC73D1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C31FA914-6857-4B00-8A70-7E13C82AD7C8}" type="pres">
      <dgm:prSet presAssocID="{E4955246-F8BD-492C-9DE8-6D0206EC73D1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96AC63-AB5F-49DF-909D-7CE2D1C283E7}" srcId="{08393940-387B-45C2-9446-D5BDC5CAB06C}" destId="{BDF9012E-713C-421E-9E6B-BC3213F71FCE}" srcOrd="1" destOrd="0" parTransId="{F40FA849-6434-4FCF-8497-F1A9799DC71A}" sibTransId="{ECFC1C00-9DAB-4CF0-A14E-3E1F7D6D618D}"/>
    <dgm:cxn modelId="{C0E90C9D-0854-4A0D-9CE4-55E079C0828F}" type="presOf" srcId="{BDF9012E-713C-421E-9E6B-BC3213F71FCE}" destId="{587E1160-740D-4444-917F-21327B688F66}" srcOrd="1" destOrd="0" presId="urn:microsoft.com/office/officeart/2005/8/layout/vList4"/>
    <dgm:cxn modelId="{E08F1014-43C1-4BA2-B366-7E59312A89B0}" type="presOf" srcId="{A719D6B4-0290-4F11-A414-A96AC784D7C0}" destId="{2DF1CCA9-6CF5-4F6B-915C-F5D57C2A2B6D}" srcOrd="1" destOrd="0" presId="urn:microsoft.com/office/officeart/2005/8/layout/vList4"/>
    <dgm:cxn modelId="{8F44F66E-D37A-40EB-B643-FE61FB9A11A5}" type="presOf" srcId="{BDF9012E-713C-421E-9E6B-BC3213F71FCE}" destId="{3B6DC287-A9AD-4AA1-84D6-3608D673B4F6}" srcOrd="0" destOrd="0" presId="urn:microsoft.com/office/officeart/2005/8/layout/vList4"/>
    <dgm:cxn modelId="{A1A6F4BE-C483-4ABC-A7E5-91A1C014E724}" type="presOf" srcId="{A719D6B4-0290-4F11-A414-A96AC784D7C0}" destId="{B0E483EC-FF47-410C-AC72-0DAC172F001B}" srcOrd="0" destOrd="0" presId="urn:microsoft.com/office/officeart/2005/8/layout/vList4"/>
    <dgm:cxn modelId="{29BA717C-6C55-48F3-A781-86B89A95D73C}" type="presOf" srcId="{E4955246-F8BD-492C-9DE8-6D0206EC73D1}" destId="{11D6C222-C7B0-4D93-9A60-B443778BC53E}" srcOrd="0" destOrd="0" presId="urn:microsoft.com/office/officeart/2005/8/layout/vList4"/>
    <dgm:cxn modelId="{FCC8B1A7-1614-4097-AC2E-C300351AA1A4}" type="presOf" srcId="{E4955246-F8BD-492C-9DE8-6D0206EC73D1}" destId="{C31FA914-6857-4B00-8A70-7E13C82AD7C8}" srcOrd="1" destOrd="0" presId="urn:microsoft.com/office/officeart/2005/8/layout/vList4"/>
    <dgm:cxn modelId="{49464DCA-CE68-4276-97A7-849985AF7416}" srcId="{08393940-387B-45C2-9446-D5BDC5CAB06C}" destId="{E4955246-F8BD-492C-9DE8-6D0206EC73D1}" srcOrd="2" destOrd="0" parTransId="{77E40635-813C-485F-8E8F-56F4DC242023}" sibTransId="{31BEC29C-3E25-4D17-A77A-B4096706EBEF}"/>
    <dgm:cxn modelId="{A62ED45D-91CF-46AE-BEFC-B54F53C222F2}" srcId="{08393940-387B-45C2-9446-D5BDC5CAB06C}" destId="{A719D6B4-0290-4F11-A414-A96AC784D7C0}" srcOrd="0" destOrd="0" parTransId="{147C3A9D-C095-41EA-ACF6-0F243DB65C8D}" sibTransId="{F4DB9607-3F8C-46E8-9019-C25509AAD909}"/>
    <dgm:cxn modelId="{3B491F6D-3212-4E40-B4A1-729EAE4839EF}" type="presOf" srcId="{08393940-387B-45C2-9446-D5BDC5CAB06C}" destId="{5D7CD63F-3C87-45F0-B294-E013D27BED37}" srcOrd="0" destOrd="0" presId="urn:microsoft.com/office/officeart/2005/8/layout/vList4"/>
    <dgm:cxn modelId="{47135376-1A06-4A3B-A378-57BF34F6EA89}" type="presParOf" srcId="{5D7CD63F-3C87-45F0-B294-E013D27BED37}" destId="{D5FD7F20-0D18-4460-AB2A-E535215D2F34}" srcOrd="0" destOrd="0" presId="urn:microsoft.com/office/officeart/2005/8/layout/vList4"/>
    <dgm:cxn modelId="{CC1D1596-73F5-4D16-B6A6-1B09006694E2}" type="presParOf" srcId="{D5FD7F20-0D18-4460-AB2A-E535215D2F34}" destId="{B0E483EC-FF47-410C-AC72-0DAC172F001B}" srcOrd="0" destOrd="0" presId="urn:microsoft.com/office/officeart/2005/8/layout/vList4"/>
    <dgm:cxn modelId="{50AE4309-7826-42F3-9704-006554A18CD9}" type="presParOf" srcId="{D5FD7F20-0D18-4460-AB2A-E535215D2F34}" destId="{F1972D99-FAC1-4AAA-89E3-A4A8E9EB57BC}" srcOrd="1" destOrd="0" presId="urn:microsoft.com/office/officeart/2005/8/layout/vList4"/>
    <dgm:cxn modelId="{E32812F9-1246-4BCE-BE74-D599C392DB7A}" type="presParOf" srcId="{D5FD7F20-0D18-4460-AB2A-E535215D2F34}" destId="{2DF1CCA9-6CF5-4F6B-915C-F5D57C2A2B6D}" srcOrd="2" destOrd="0" presId="urn:microsoft.com/office/officeart/2005/8/layout/vList4"/>
    <dgm:cxn modelId="{9427F5D6-9A35-471D-B977-1EC3F5D89B97}" type="presParOf" srcId="{5D7CD63F-3C87-45F0-B294-E013D27BED37}" destId="{51DDE37E-1C06-45F3-9AAF-848D1473ACA5}" srcOrd="1" destOrd="0" presId="urn:microsoft.com/office/officeart/2005/8/layout/vList4"/>
    <dgm:cxn modelId="{8B7B87B7-EB61-4FE9-AD5F-A969929CFDFA}" type="presParOf" srcId="{5D7CD63F-3C87-45F0-B294-E013D27BED37}" destId="{7CC5A3B4-EC53-4663-8F65-8CFDFA494BB2}" srcOrd="2" destOrd="0" presId="urn:microsoft.com/office/officeart/2005/8/layout/vList4"/>
    <dgm:cxn modelId="{1DC6F8E8-65B1-4082-B1DC-43097F72E80C}" type="presParOf" srcId="{7CC5A3B4-EC53-4663-8F65-8CFDFA494BB2}" destId="{3B6DC287-A9AD-4AA1-84D6-3608D673B4F6}" srcOrd="0" destOrd="0" presId="urn:microsoft.com/office/officeart/2005/8/layout/vList4"/>
    <dgm:cxn modelId="{029C8D90-F242-4121-9AF3-B9A747066AB8}" type="presParOf" srcId="{7CC5A3B4-EC53-4663-8F65-8CFDFA494BB2}" destId="{8147835E-3394-4BF3-AF53-C46D11B743A1}" srcOrd="1" destOrd="0" presId="urn:microsoft.com/office/officeart/2005/8/layout/vList4"/>
    <dgm:cxn modelId="{C98B78F9-5276-4A5D-B3B1-B76B39623849}" type="presParOf" srcId="{7CC5A3B4-EC53-4663-8F65-8CFDFA494BB2}" destId="{587E1160-740D-4444-917F-21327B688F66}" srcOrd="2" destOrd="0" presId="urn:microsoft.com/office/officeart/2005/8/layout/vList4"/>
    <dgm:cxn modelId="{70F03EF9-39DA-4FFA-9FB4-1325DB48A4FC}" type="presParOf" srcId="{5D7CD63F-3C87-45F0-B294-E013D27BED37}" destId="{34D0A158-B8F0-403B-8467-7FBC126A877D}" srcOrd="3" destOrd="0" presId="urn:microsoft.com/office/officeart/2005/8/layout/vList4"/>
    <dgm:cxn modelId="{7040C770-846C-49DD-B4B7-D3E7FA07D271}" type="presParOf" srcId="{5D7CD63F-3C87-45F0-B294-E013D27BED37}" destId="{49D34F5F-66F4-40D0-BEB3-4D0BA16C9DD5}" srcOrd="4" destOrd="0" presId="urn:microsoft.com/office/officeart/2005/8/layout/vList4"/>
    <dgm:cxn modelId="{61A5CEEB-24F7-4E1A-A794-30869F12445F}" type="presParOf" srcId="{49D34F5F-66F4-40D0-BEB3-4D0BA16C9DD5}" destId="{11D6C222-C7B0-4D93-9A60-B443778BC53E}" srcOrd="0" destOrd="0" presId="urn:microsoft.com/office/officeart/2005/8/layout/vList4"/>
    <dgm:cxn modelId="{388DEB2C-C7E4-4F2C-B8C7-6346957A3F21}" type="presParOf" srcId="{49D34F5F-66F4-40D0-BEB3-4D0BA16C9DD5}" destId="{0A224B5C-F52E-4593-84D1-4215A5310E29}" srcOrd="1" destOrd="0" presId="urn:microsoft.com/office/officeart/2005/8/layout/vList4"/>
    <dgm:cxn modelId="{2F1C5FBD-4CBD-4E91-96C9-61BF00F0DB7E}" type="presParOf" srcId="{49D34F5F-66F4-40D0-BEB3-4D0BA16C9DD5}" destId="{C31FA914-6857-4B00-8A70-7E13C82AD7C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1.xml><?xml version="1.0" encoding="utf-8"?>
<dgm:dataModel xmlns:dgm="http://schemas.openxmlformats.org/drawingml/2006/diagram" xmlns:a="http://schemas.openxmlformats.org/drawingml/2006/main">
  <dgm:ptLst>
    <dgm:pt modelId="{4BBEA6CF-95B3-49AB-A4D3-C764F5ED492C}" type="doc">
      <dgm:prSet loTypeId="urn:microsoft.com/office/officeart/2005/8/layout/hList7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58EB51-BE94-430E-84C4-75A05E690FCE}">
      <dgm:prSet custT="1"/>
      <dgm:spPr/>
      <dgm:t>
        <a:bodyPr/>
        <a:lstStyle/>
        <a:p>
          <a:pPr rtl="0"/>
          <a:r>
            <a:rPr lang="ru-RU" sz="1400" dirty="0" smtClean="0"/>
            <a:t>6. К государственной итоговой аттестации допускается обучающийся, не имеющий академической задолженности и в полном объеме выполнивший учебный план или индивидуальный учебный план, если иное не установлено порядком проведения государственной итоговой аттестации по соответствующим образовательным программам.</a:t>
          </a:r>
          <a:endParaRPr lang="ru-RU" sz="1400" dirty="0"/>
        </a:p>
      </dgm:t>
    </dgm:pt>
    <dgm:pt modelId="{0D1845BA-ACD6-4D31-BC2F-AA9035EF94EF}" type="parTrans" cxnId="{216D176A-3B8B-4329-9AA2-AA386DF64B73}">
      <dgm:prSet/>
      <dgm:spPr/>
      <dgm:t>
        <a:bodyPr/>
        <a:lstStyle/>
        <a:p>
          <a:endParaRPr lang="ru-RU"/>
        </a:p>
      </dgm:t>
    </dgm:pt>
    <dgm:pt modelId="{B73E72B4-9B9B-45EE-9C42-6A5952380370}" type="sibTrans" cxnId="{216D176A-3B8B-4329-9AA2-AA386DF64B73}">
      <dgm:prSet/>
      <dgm:spPr/>
      <dgm:t>
        <a:bodyPr/>
        <a:lstStyle/>
        <a:p>
          <a:endParaRPr lang="ru-RU"/>
        </a:p>
      </dgm:t>
    </dgm:pt>
    <dgm:pt modelId="{5A80C29E-FAF1-425C-A250-25CBA7799F6C}">
      <dgm:prSet custT="1"/>
      <dgm:spPr/>
      <dgm:t>
        <a:bodyPr/>
        <a:lstStyle/>
        <a:p>
          <a:pPr rtl="0"/>
          <a:r>
            <a:rPr lang="ru-RU" sz="1400" dirty="0" smtClean="0"/>
            <a:t>7. Обучающиеся, не прошедшие государственной итоговой аттестации или получившие на государственной итоговой аттестации неудовлетворительные результаты, вправе пройти государственную итоговую аттестацию в сроки, определяемые порядком проведения государственной итоговой аттестации по соответствующим образовательным программам.</a:t>
          </a:r>
          <a:endParaRPr lang="ru-RU" sz="1400" dirty="0"/>
        </a:p>
      </dgm:t>
    </dgm:pt>
    <dgm:pt modelId="{E1BC8272-D15C-4400-BF46-026165E27C70}" type="parTrans" cxnId="{94D0E03D-448B-4C1C-8DFC-6980F56DA6C6}">
      <dgm:prSet/>
      <dgm:spPr/>
      <dgm:t>
        <a:bodyPr/>
        <a:lstStyle/>
        <a:p>
          <a:endParaRPr lang="ru-RU"/>
        </a:p>
      </dgm:t>
    </dgm:pt>
    <dgm:pt modelId="{2B03471F-BF5E-4462-A7C3-E5D56ED1455C}" type="sibTrans" cxnId="{94D0E03D-448B-4C1C-8DFC-6980F56DA6C6}">
      <dgm:prSet/>
      <dgm:spPr/>
      <dgm:t>
        <a:bodyPr/>
        <a:lstStyle/>
        <a:p>
          <a:endParaRPr lang="ru-RU"/>
        </a:p>
      </dgm:t>
    </dgm:pt>
    <dgm:pt modelId="{F71089C0-5A6F-47B5-A3C3-75C60C556BBB}" type="pres">
      <dgm:prSet presAssocID="{4BBEA6CF-95B3-49AB-A4D3-C764F5ED492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F61AF0-A1B4-404D-A3FF-4FC3CAF47771}" type="pres">
      <dgm:prSet presAssocID="{4BBEA6CF-95B3-49AB-A4D3-C764F5ED492C}" presName="fgShape" presStyleLbl="fgShp" presStyleIdx="0" presStyleCnt="1"/>
      <dgm:spPr/>
    </dgm:pt>
    <dgm:pt modelId="{484B1B7B-5C54-40E0-88CF-FAE36753E093}" type="pres">
      <dgm:prSet presAssocID="{4BBEA6CF-95B3-49AB-A4D3-C764F5ED492C}" presName="linComp" presStyleCnt="0"/>
      <dgm:spPr/>
    </dgm:pt>
    <dgm:pt modelId="{5A43FA2D-406B-4F7D-B611-E8180EFFE530}" type="pres">
      <dgm:prSet presAssocID="{B758EB51-BE94-430E-84C4-75A05E690FCE}" presName="compNode" presStyleCnt="0"/>
      <dgm:spPr/>
    </dgm:pt>
    <dgm:pt modelId="{7672DD9A-38AC-4E49-8071-E187B3095914}" type="pres">
      <dgm:prSet presAssocID="{B758EB51-BE94-430E-84C4-75A05E690FCE}" presName="bkgdShape" presStyleLbl="node1" presStyleIdx="0" presStyleCnt="2"/>
      <dgm:spPr/>
      <dgm:t>
        <a:bodyPr/>
        <a:lstStyle/>
        <a:p>
          <a:endParaRPr lang="ru-RU"/>
        </a:p>
      </dgm:t>
    </dgm:pt>
    <dgm:pt modelId="{F6B74EFA-806D-4199-9FEC-16EF1EC96A00}" type="pres">
      <dgm:prSet presAssocID="{B758EB51-BE94-430E-84C4-75A05E690FCE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1404B7-1310-4394-8FDF-1245CB8DD518}" type="pres">
      <dgm:prSet presAssocID="{B758EB51-BE94-430E-84C4-75A05E690FCE}" presName="invisiNode" presStyleLbl="node1" presStyleIdx="0" presStyleCnt="2"/>
      <dgm:spPr/>
    </dgm:pt>
    <dgm:pt modelId="{4C7EA073-228D-46E1-B6D0-EF60B4E2080F}" type="pres">
      <dgm:prSet presAssocID="{B758EB51-BE94-430E-84C4-75A05E690FCE}" presName="imagNode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53465B4-12B5-4A6E-9685-D00E6ED1989E}" type="pres">
      <dgm:prSet presAssocID="{B73E72B4-9B9B-45EE-9C42-6A595238037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63011AF-6F3F-4631-B997-10788D993244}" type="pres">
      <dgm:prSet presAssocID="{5A80C29E-FAF1-425C-A250-25CBA7799F6C}" presName="compNode" presStyleCnt="0"/>
      <dgm:spPr/>
    </dgm:pt>
    <dgm:pt modelId="{96D37952-DC9A-4C45-8E8F-36CE685EC14B}" type="pres">
      <dgm:prSet presAssocID="{5A80C29E-FAF1-425C-A250-25CBA7799F6C}" presName="bkgdShape" presStyleLbl="node1" presStyleIdx="1" presStyleCnt="2"/>
      <dgm:spPr/>
      <dgm:t>
        <a:bodyPr/>
        <a:lstStyle/>
        <a:p>
          <a:endParaRPr lang="ru-RU"/>
        </a:p>
      </dgm:t>
    </dgm:pt>
    <dgm:pt modelId="{A4E6DDCE-5373-44EF-8BA7-569951FAF7EF}" type="pres">
      <dgm:prSet presAssocID="{5A80C29E-FAF1-425C-A250-25CBA7799F6C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C9DE55-0FDA-4A13-AF4F-960095D46C57}" type="pres">
      <dgm:prSet presAssocID="{5A80C29E-FAF1-425C-A250-25CBA7799F6C}" presName="invisiNode" presStyleLbl="node1" presStyleIdx="1" presStyleCnt="2"/>
      <dgm:spPr/>
    </dgm:pt>
    <dgm:pt modelId="{BDA1761E-AE2B-43D5-A700-778665609C97}" type="pres">
      <dgm:prSet presAssocID="{5A80C29E-FAF1-425C-A250-25CBA7799F6C}" presName="imagNode" presStyleLbl="fgImgPlace1" presStyleIdx="1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A1EA64B5-F6A7-4751-86AB-D5F4D45FDA67}" type="presOf" srcId="{5A80C29E-FAF1-425C-A250-25CBA7799F6C}" destId="{A4E6DDCE-5373-44EF-8BA7-569951FAF7EF}" srcOrd="1" destOrd="0" presId="urn:microsoft.com/office/officeart/2005/8/layout/hList7"/>
    <dgm:cxn modelId="{216D176A-3B8B-4329-9AA2-AA386DF64B73}" srcId="{4BBEA6CF-95B3-49AB-A4D3-C764F5ED492C}" destId="{B758EB51-BE94-430E-84C4-75A05E690FCE}" srcOrd="0" destOrd="0" parTransId="{0D1845BA-ACD6-4D31-BC2F-AA9035EF94EF}" sibTransId="{B73E72B4-9B9B-45EE-9C42-6A5952380370}"/>
    <dgm:cxn modelId="{47856279-94EF-4B8B-87FB-F580F51EB78A}" type="presOf" srcId="{5A80C29E-FAF1-425C-A250-25CBA7799F6C}" destId="{96D37952-DC9A-4C45-8E8F-36CE685EC14B}" srcOrd="0" destOrd="0" presId="urn:microsoft.com/office/officeart/2005/8/layout/hList7"/>
    <dgm:cxn modelId="{E180C8F5-35C5-4BEF-85C1-92E8193DB3D0}" type="presOf" srcId="{4BBEA6CF-95B3-49AB-A4D3-C764F5ED492C}" destId="{F71089C0-5A6F-47B5-A3C3-75C60C556BBB}" srcOrd="0" destOrd="0" presId="urn:microsoft.com/office/officeart/2005/8/layout/hList7"/>
    <dgm:cxn modelId="{444BE7FD-62B6-4A40-9A4A-6CA2FE50C4D8}" type="presOf" srcId="{B73E72B4-9B9B-45EE-9C42-6A5952380370}" destId="{953465B4-12B5-4A6E-9685-D00E6ED1989E}" srcOrd="0" destOrd="0" presId="urn:microsoft.com/office/officeart/2005/8/layout/hList7"/>
    <dgm:cxn modelId="{54251925-8FAF-48BB-8BBB-066B9C14EA83}" type="presOf" srcId="{B758EB51-BE94-430E-84C4-75A05E690FCE}" destId="{F6B74EFA-806D-4199-9FEC-16EF1EC96A00}" srcOrd="1" destOrd="0" presId="urn:microsoft.com/office/officeart/2005/8/layout/hList7"/>
    <dgm:cxn modelId="{B7FB5639-6F38-49D1-A586-E982BA9FCA80}" type="presOf" srcId="{B758EB51-BE94-430E-84C4-75A05E690FCE}" destId="{7672DD9A-38AC-4E49-8071-E187B3095914}" srcOrd="0" destOrd="0" presId="urn:microsoft.com/office/officeart/2005/8/layout/hList7"/>
    <dgm:cxn modelId="{94D0E03D-448B-4C1C-8DFC-6980F56DA6C6}" srcId="{4BBEA6CF-95B3-49AB-A4D3-C764F5ED492C}" destId="{5A80C29E-FAF1-425C-A250-25CBA7799F6C}" srcOrd="1" destOrd="0" parTransId="{E1BC8272-D15C-4400-BF46-026165E27C70}" sibTransId="{2B03471F-BF5E-4462-A7C3-E5D56ED1455C}"/>
    <dgm:cxn modelId="{2810AB52-8536-488E-857D-1FD5A15B19B8}" type="presParOf" srcId="{F71089C0-5A6F-47B5-A3C3-75C60C556BBB}" destId="{45F61AF0-A1B4-404D-A3FF-4FC3CAF47771}" srcOrd="0" destOrd="0" presId="urn:microsoft.com/office/officeart/2005/8/layout/hList7"/>
    <dgm:cxn modelId="{BE2E5371-80E7-4E46-B06B-01F668CDDE45}" type="presParOf" srcId="{F71089C0-5A6F-47B5-A3C3-75C60C556BBB}" destId="{484B1B7B-5C54-40E0-88CF-FAE36753E093}" srcOrd="1" destOrd="0" presId="urn:microsoft.com/office/officeart/2005/8/layout/hList7"/>
    <dgm:cxn modelId="{7B725BE3-EEC0-4985-9094-19FDE45CB592}" type="presParOf" srcId="{484B1B7B-5C54-40E0-88CF-FAE36753E093}" destId="{5A43FA2D-406B-4F7D-B611-E8180EFFE530}" srcOrd="0" destOrd="0" presId="urn:microsoft.com/office/officeart/2005/8/layout/hList7"/>
    <dgm:cxn modelId="{A8946F3E-2A9F-44F7-8A84-D64C7586A943}" type="presParOf" srcId="{5A43FA2D-406B-4F7D-B611-E8180EFFE530}" destId="{7672DD9A-38AC-4E49-8071-E187B3095914}" srcOrd="0" destOrd="0" presId="urn:microsoft.com/office/officeart/2005/8/layout/hList7"/>
    <dgm:cxn modelId="{CCF1B761-B7E5-4751-BD95-5A2F70545DAD}" type="presParOf" srcId="{5A43FA2D-406B-4F7D-B611-E8180EFFE530}" destId="{F6B74EFA-806D-4199-9FEC-16EF1EC96A00}" srcOrd="1" destOrd="0" presId="urn:microsoft.com/office/officeart/2005/8/layout/hList7"/>
    <dgm:cxn modelId="{99B056DF-94A9-4D9F-B8F7-C1806431FCAB}" type="presParOf" srcId="{5A43FA2D-406B-4F7D-B611-E8180EFFE530}" destId="{271404B7-1310-4394-8FDF-1245CB8DD518}" srcOrd="2" destOrd="0" presId="urn:microsoft.com/office/officeart/2005/8/layout/hList7"/>
    <dgm:cxn modelId="{6A2048B1-39AE-4498-B7DF-E6A5157D49E0}" type="presParOf" srcId="{5A43FA2D-406B-4F7D-B611-E8180EFFE530}" destId="{4C7EA073-228D-46E1-B6D0-EF60B4E2080F}" srcOrd="3" destOrd="0" presId="urn:microsoft.com/office/officeart/2005/8/layout/hList7"/>
    <dgm:cxn modelId="{78E84D68-DCDA-4792-8A87-C586C47E6645}" type="presParOf" srcId="{484B1B7B-5C54-40E0-88CF-FAE36753E093}" destId="{953465B4-12B5-4A6E-9685-D00E6ED1989E}" srcOrd="1" destOrd="0" presId="urn:microsoft.com/office/officeart/2005/8/layout/hList7"/>
    <dgm:cxn modelId="{C494A1C7-7796-4C18-97CA-5F37686340F4}" type="presParOf" srcId="{484B1B7B-5C54-40E0-88CF-FAE36753E093}" destId="{263011AF-6F3F-4631-B997-10788D993244}" srcOrd="2" destOrd="0" presId="urn:microsoft.com/office/officeart/2005/8/layout/hList7"/>
    <dgm:cxn modelId="{D255889C-EEEC-4BB5-86F9-4066683B8E32}" type="presParOf" srcId="{263011AF-6F3F-4631-B997-10788D993244}" destId="{96D37952-DC9A-4C45-8E8F-36CE685EC14B}" srcOrd="0" destOrd="0" presId="urn:microsoft.com/office/officeart/2005/8/layout/hList7"/>
    <dgm:cxn modelId="{AAA6F346-F59F-44F8-9984-BEB63124973F}" type="presParOf" srcId="{263011AF-6F3F-4631-B997-10788D993244}" destId="{A4E6DDCE-5373-44EF-8BA7-569951FAF7EF}" srcOrd="1" destOrd="0" presId="urn:microsoft.com/office/officeart/2005/8/layout/hList7"/>
    <dgm:cxn modelId="{80B0E473-2026-42CB-8F66-CA755D62F1FC}" type="presParOf" srcId="{263011AF-6F3F-4631-B997-10788D993244}" destId="{28C9DE55-0FDA-4A13-AF4F-960095D46C57}" srcOrd="2" destOrd="0" presId="urn:microsoft.com/office/officeart/2005/8/layout/hList7"/>
    <dgm:cxn modelId="{0E3642AE-FF67-4798-B357-9E301A1AF040}" type="presParOf" srcId="{263011AF-6F3F-4631-B997-10788D993244}" destId="{BDA1761E-AE2B-43D5-A700-778665609C97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2.xml><?xml version="1.0" encoding="utf-8"?>
<dgm:dataModel xmlns:dgm="http://schemas.openxmlformats.org/drawingml/2006/diagram" xmlns:a="http://schemas.openxmlformats.org/drawingml/2006/main">
  <dgm:ptLst>
    <dgm:pt modelId="{5CD6D81B-B730-4B89-8E8C-F9ADF1E56F8F}" type="doc">
      <dgm:prSet loTypeId="urn:microsoft.com/office/officeart/2005/8/layout/hList1" loCatId="list" qsTypeId="urn:microsoft.com/office/officeart/2005/8/quickstyle/3d2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DF3C59A-D349-4BD7-8F00-30ED15CC4D3C}">
      <dgm:prSet/>
      <dgm:spPr/>
      <dgm:t>
        <a:bodyPr/>
        <a:lstStyle/>
        <a:p>
          <a:pPr rtl="0"/>
          <a:r>
            <a:rPr lang="ru-RU" smtClean="0"/>
            <a:t>1. В Российской Федерации выдаются:</a:t>
          </a:r>
          <a:endParaRPr lang="ru-RU"/>
        </a:p>
      </dgm:t>
    </dgm:pt>
    <dgm:pt modelId="{59265567-9778-43F6-B675-8BE1DBDF3C5B}" type="parTrans" cxnId="{5711BFF6-DD6E-4AF1-9D14-DF0FA5093834}">
      <dgm:prSet/>
      <dgm:spPr/>
      <dgm:t>
        <a:bodyPr/>
        <a:lstStyle/>
        <a:p>
          <a:endParaRPr lang="ru-RU"/>
        </a:p>
      </dgm:t>
    </dgm:pt>
    <dgm:pt modelId="{506D5509-D5F0-4AD2-BA95-E989DEBD31B0}" type="sibTrans" cxnId="{5711BFF6-DD6E-4AF1-9D14-DF0FA5093834}">
      <dgm:prSet/>
      <dgm:spPr/>
      <dgm:t>
        <a:bodyPr/>
        <a:lstStyle/>
        <a:p>
          <a:endParaRPr lang="ru-RU"/>
        </a:p>
      </dgm:t>
    </dgm:pt>
    <dgm:pt modelId="{8CEEA4CE-3CB4-4C21-84B3-E2EF0720FEAC}">
      <dgm:prSet/>
      <dgm:spPr/>
      <dgm:t>
        <a:bodyPr/>
        <a:lstStyle/>
        <a:p>
          <a:pPr rtl="0"/>
          <a:r>
            <a:rPr lang="ru-RU" dirty="0" smtClean="0"/>
            <a:t>1) документы об образовании и (или) о квалификации, к которым относятся документы об образовании, документы об образовании и о квалификации, документы о квалификации;</a:t>
          </a:r>
          <a:endParaRPr lang="ru-RU" dirty="0"/>
        </a:p>
      </dgm:t>
    </dgm:pt>
    <dgm:pt modelId="{CC2C7A0E-4EFC-4586-9AAE-257F1C5F0EB0}" type="parTrans" cxnId="{8CC0D65C-0270-4D8C-AFB2-88D03E0FB9E6}">
      <dgm:prSet/>
      <dgm:spPr/>
      <dgm:t>
        <a:bodyPr/>
        <a:lstStyle/>
        <a:p>
          <a:endParaRPr lang="ru-RU"/>
        </a:p>
      </dgm:t>
    </dgm:pt>
    <dgm:pt modelId="{CE2229A2-D020-415C-A114-001599018E01}" type="sibTrans" cxnId="{8CC0D65C-0270-4D8C-AFB2-88D03E0FB9E6}">
      <dgm:prSet/>
      <dgm:spPr/>
      <dgm:t>
        <a:bodyPr/>
        <a:lstStyle/>
        <a:p>
          <a:endParaRPr lang="ru-RU"/>
        </a:p>
      </dgm:t>
    </dgm:pt>
    <dgm:pt modelId="{92E091EC-C1D6-4FD1-9196-EF03E517C94D}">
      <dgm:prSet/>
      <dgm:spPr/>
      <dgm:t>
        <a:bodyPr/>
        <a:lstStyle/>
        <a:p>
          <a:pPr rtl="0"/>
          <a:r>
            <a:rPr lang="ru-RU" smtClean="0"/>
            <a:t>2) документы об обучении, к которым относятся свидетельство об обучении, свидетельство об освоении дополнительных предпрофессиональных программ в области искусств, иные документы, выдаваемые в соответствии с настоящей статьей организациями, осуществляющими образовательную деятельность.</a:t>
          </a:r>
          <a:endParaRPr lang="ru-RU"/>
        </a:p>
      </dgm:t>
    </dgm:pt>
    <dgm:pt modelId="{034867A6-5C5C-4035-A637-E567CF8E6B51}" type="parTrans" cxnId="{D93DC790-B131-4405-BABC-37DBAAA7CE01}">
      <dgm:prSet/>
      <dgm:spPr/>
      <dgm:t>
        <a:bodyPr/>
        <a:lstStyle/>
        <a:p>
          <a:endParaRPr lang="ru-RU"/>
        </a:p>
      </dgm:t>
    </dgm:pt>
    <dgm:pt modelId="{0B04D960-2602-4061-B42E-365AA79C863A}" type="sibTrans" cxnId="{D93DC790-B131-4405-BABC-37DBAAA7CE01}">
      <dgm:prSet/>
      <dgm:spPr/>
      <dgm:t>
        <a:bodyPr/>
        <a:lstStyle/>
        <a:p>
          <a:endParaRPr lang="ru-RU"/>
        </a:p>
      </dgm:t>
    </dgm:pt>
    <dgm:pt modelId="{B188B788-0EB0-40C3-B2AC-626F642FB846}" type="pres">
      <dgm:prSet presAssocID="{5CD6D81B-B730-4B89-8E8C-F9ADF1E56F8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910A3F-EB02-42BD-8045-09972EB76A17}" type="pres">
      <dgm:prSet presAssocID="{EDF3C59A-D349-4BD7-8F00-30ED15CC4D3C}" presName="composite" presStyleCnt="0"/>
      <dgm:spPr/>
    </dgm:pt>
    <dgm:pt modelId="{25DD47C8-6B82-4A0B-9874-3AA5B241177F}" type="pres">
      <dgm:prSet presAssocID="{EDF3C59A-D349-4BD7-8F00-30ED15CC4D3C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A71A89-C7C0-482A-8B1F-5EE5210D22EE}" type="pres">
      <dgm:prSet presAssocID="{EDF3C59A-D349-4BD7-8F00-30ED15CC4D3C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AA9A1F-7A64-4D40-8640-2347E8BF0E4E}" type="presOf" srcId="{5CD6D81B-B730-4B89-8E8C-F9ADF1E56F8F}" destId="{B188B788-0EB0-40C3-B2AC-626F642FB846}" srcOrd="0" destOrd="0" presId="urn:microsoft.com/office/officeart/2005/8/layout/hList1"/>
    <dgm:cxn modelId="{5711BFF6-DD6E-4AF1-9D14-DF0FA5093834}" srcId="{5CD6D81B-B730-4B89-8E8C-F9ADF1E56F8F}" destId="{EDF3C59A-D349-4BD7-8F00-30ED15CC4D3C}" srcOrd="0" destOrd="0" parTransId="{59265567-9778-43F6-B675-8BE1DBDF3C5B}" sibTransId="{506D5509-D5F0-4AD2-BA95-E989DEBD31B0}"/>
    <dgm:cxn modelId="{8CC0D65C-0270-4D8C-AFB2-88D03E0FB9E6}" srcId="{EDF3C59A-D349-4BD7-8F00-30ED15CC4D3C}" destId="{8CEEA4CE-3CB4-4C21-84B3-E2EF0720FEAC}" srcOrd="0" destOrd="0" parTransId="{CC2C7A0E-4EFC-4586-9AAE-257F1C5F0EB0}" sibTransId="{CE2229A2-D020-415C-A114-001599018E01}"/>
    <dgm:cxn modelId="{AAED6F1F-D461-4943-87A0-FDE0FF9F2ECA}" type="presOf" srcId="{EDF3C59A-D349-4BD7-8F00-30ED15CC4D3C}" destId="{25DD47C8-6B82-4A0B-9874-3AA5B241177F}" srcOrd="0" destOrd="0" presId="urn:microsoft.com/office/officeart/2005/8/layout/hList1"/>
    <dgm:cxn modelId="{F9452AFF-B4AC-4B90-B8E4-10DF429398F7}" type="presOf" srcId="{92E091EC-C1D6-4FD1-9196-EF03E517C94D}" destId="{43A71A89-C7C0-482A-8B1F-5EE5210D22EE}" srcOrd="0" destOrd="1" presId="urn:microsoft.com/office/officeart/2005/8/layout/hList1"/>
    <dgm:cxn modelId="{8EA74AFE-A60B-4A32-9727-161E31AB8F0A}" type="presOf" srcId="{8CEEA4CE-3CB4-4C21-84B3-E2EF0720FEAC}" destId="{43A71A89-C7C0-482A-8B1F-5EE5210D22EE}" srcOrd="0" destOrd="0" presId="urn:microsoft.com/office/officeart/2005/8/layout/hList1"/>
    <dgm:cxn modelId="{D93DC790-B131-4405-BABC-37DBAAA7CE01}" srcId="{EDF3C59A-D349-4BD7-8F00-30ED15CC4D3C}" destId="{92E091EC-C1D6-4FD1-9196-EF03E517C94D}" srcOrd="1" destOrd="0" parTransId="{034867A6-5C5C-4035-A637-E567CF8E6B51}" sibTransId="{0B04D960-2602-4061-B42E-365AA79C863A}"/>
    <dgm:cxn modelId="{2A3FA9B7-0318-4B18-95F0-8CBA17DB3323}" type="presParOf" srcId="{B188B788-0EB0-40C3-B2AC-626F642FB846}" destId="{EF910A3F-EB02-42BD-8045-09972EB76A17}" srcOrd="0" destOrd="0" presId="urn:microsoft.com/office/officeart/2005/8/layout/hList1"/>
    <dgm:cxn modelId="{3A061F15-C1D1-4C86-BDD8-E19D639F7303}" type="presParOf" srcId="{EF910A3F-EB02-42BD-8045-09972EB76A17}" destId="{25DD47C8-6B82-4A0B-9874-3AA5B241177F}" srcOrd="0" destOrd="0" presId="urn:microsoft.com/office/officeart/2005/8/layout/hList1"/>
    <dgm:cxn modelId="{ADFA432C-FDD3-4F10-AAAE-BFCC3CFBD906}" type="presParOf" srcId="{EF910A3F-EB02-42BD-8045-09972EB76A17}" destId="{43A71A89-C7C0-482A-8B1F-5EE5210D22E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3.xml><?xml version="1.0" encoding="utf-8"?>
<dgm:dataModel xmlns:dgm="http://schemas.openxmlformats.org/drawingml/2006/diagram" xmlns:a="http://schemas.openxmlformats.org/drawingml/2006/main">
  <dgm:ptLst>
    <dgm:pt modelId="{8DC9B09C-18A3-4160-9550-8876F64599D4}" type="doc">
      <dgm:prSet loTypeId="urn:microsoft.com/office/officeart/2005/8/layout/vList2" loCatId="list" qsTypeId="urn:microsoft.com/office/officeart/2005/8/quickstyle/3d2" qsCatId="3D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DEE8D838-A35B-4DA0-BA48-7CED5EEBF2D7}">
      <dgm:prSet custT="1"/>
      <dgm:spPr/>
      <dgm:t>
        <a:bodyPr/>
        <a:lstStyle/>
        <a:p>
          <a:pPr rtl="0"/>
          <a:r>
            <a:rPr lang="ru-RU" sz="1600" dirty="0" smtClean="0"/>
            <a:t>12. Лицам, не прошедшим итоговой аттестации или получившим на итоговой аттестации неудовлетворительные результаты, а также лицам, освоившим часть образовательной программы и (или) отчисленным из организации, осуществляющей образовательную деятельность, выдается справка об обучении или о периоде обучения по образцу, самостоятельно устанавливаемому организацией, осуществляющей образовательную деятельность.</a:t>
          </a:r>
          <a:endParaRPr lang="ru-RU" sz="1600" dirty="0"/>
        </a:p>
      </dgm:t>
    </dgm:pt>
    <dgm:pt modelId="{F9F488A5-FA09-4D0E-A4EC-088C6E5A85FE}" type="parTrans" cxnId="{F49B49C8-3628-4B74-9BCE-4EAEEDD920E2}">
      <dgm:prSet/>
      <dgm:spPr/>
      <dgm:t>
        <a:bodyPr/>
        <a:lstStyle/>
        <a:p>
          <a:endParaRPr lang="ru-RU"/>
        </a:p>
      </dgm:t>
    </dgm:pt>
    <dgm:pt modelId="{3AC4B751-009F-456D-A760-2F502837AF5B}" type="sibTrans" cxnId="{F49B49C8-3628-4B74-9BCE-4EAEEDD920E2}">
      <dgm:prSet/>
      <dgm:spPr/>
      <dgm:t>
        <a:bodyPr/>
        <a:lstStyle/>
        <a:p>
          <a:endParaRPr lang="ru-RU"/>
        </a:p>
      </dgm:t>
    </dgm:pt>
    <dgm:pt modelId="{C2B978DC-1347-4298-B6B9-82A6867CB3E9}">
      <dgm:prSet custT="1"/>
      <dgm:spPr/>
      <dgm:t>
        <a:bodyPr/>
        <a:lstStyle/>
        <a:p>
          <a:pPr rtl="0"/>
          <a:r>
            <a:rPr lang="ru-RU" sz="1600" dirty="0" smtClean="0"/>
            <a:t>13. Лицам с ограниченными возможностями здоровья (с различными формами умственной отсталости), не имеющим основного общего и среднего общего образования и обучавшимся по адаптированным основным общеобразовательным программам, выдается свидетельство об обучении.</a:t>
          </a:r>
          <a:endParaRPr lang="ru-RU" sz="1600" dirty="0"/>
        </a:p>
      </dgm:t>
    </dgm:pt>
    <dgm:pt modelId="{9F8035FA-438B-4C8D-AD97-86FB6129AB08}" type="parTrans" cxnId="{36FAA583-8FF9-48AA-9B81-996ED76274ED}">
      <dgm:prSet/>
      <dgm:spPr/>
      <dgm:t>
        <a:bodyPr/>
        <a:lstStyle/>
        <a:p>
          <a:endParaRPr lang="ru-RU"/>
        </a:p>
      </dgm:t>
    </dgm:pt>
    <dgm:pt modelId="{9C74DE24-354B-47BA-8097-D6B99E3FA8CC}" type="sibTrans" cxnId="{36FAA583-8FF9-48AA-9B81-996ED76274ED}">
      <dgm:prSet/>
      <dgm:spPr/>
      <dgm:t>
        <a:bodyPr/>
        <a:lstStyle/>
        <a:p>
          <a:endParaRPr lang="ru-RU"/>
        </a:p>
      </dgm:t>
    </dgm:pt>
    <dgm:pt modelId="{D68C3F16-982C-49F5-9F95-531934EC547F}" type="pres">
      <dgm:prSet presAssocID="{8DC9B09C-18A3-4160-9550-8876F64599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68EBD5-8CD3-4CC2-B4D8-5E1185CA3923}" type="pres">
      <dgm:prSet presAssocID="{DEE8D838-A35B-4DA0-BA48-7CED5EEBF2D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F38640-AE1C-4883-84BA-544F84844F10}" type="pres">
      <dgm:prSet presAssocID="{3AC4B751-009F-456D-A760-2F502837AF5B}" presName="spacer" presStyleCnt="0"/>
      <dgm:spPr/>
    </dgm:pt>
    <dgm:pt modelId="{6B55838B-8346-4EA9-8000-4F913D74EFA4}" type="pres">
      <dgm:prSet presAssocID="{C2B978DC-1347-4298-B6B9-82A6867CB3E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FAA583-8FF9-48AA-9B81-996ED76274ED}" srcId="{8DC9B09C-18A3-4160-9550-8876F64599D4}" destId="{C2B978DC-1347-4298-B6B9-82A6867CB3E9}" srcOrd="1" destOrd="0" parTransId="{9F8035FA-438B-4C8D-AD97-86FB6129AB08}" sibTransId="{9C74DE24-354B-47BA-8097-D6B99E3FA8CC}"/>
    <dgm:cxn modelId="{BBEC1F18-DEA0-493A-8420-A77EDA9AE75C}" type="presOf" srcId="{C2B978DC-1347-4298-B6B9-82A6867CB3E9}" destId="{6B55838B-8346-4EA9-8000-4F913D74EFA4}" srcOrd="0" destOrd="0" presId="urn:microsoft.com/office/officeart/2005/8/layout/vList2"/>
    <dgm:cxn modelId="{F49B49C8-3628-4B74-9BCE-4EAEEDD920E2}" srcId="{8DC9B09C-18A3-4160-9550-8876F64599D4}" destId="{DEE8D838-A35B-4DA0-BA48-7CED5EEBF2D7}" srcOrd="0" destOrd="0" parTransId="{F9F488A5-FA09-4D0E-A4EC-088C6E5A85FE}" sibTransId="{3AC4B751-009F-456D-A760-2F502837AF5B}"/>
    <dgm:cxn modelId="{4F9556FF-5B88-4D20-9339-18769A1B39C4}" type="presOf" srcId="{8DC9B09C-18A3-4160-9550-8876F64599D4}" destId="{D68C3F16-982C-49F5-9F95-531934EC547F}" srcOrd="0" destOrd="0" presId="urn:microsoft.com/office/officeart/2005/8/layout/vList2"/>
    <dgm:cxn modelId="{0214F0F2-9A2B-439C-A908-A6BCE09601F1}" type="presOf" srcId="{DEE8D838-A35B-4DA0-BA48-7CED5EEBF2D7}" destId="{C568EBD5-8CD3-4CC2-B4D8-5E1185CA3923}" srcOrd="0" destOrd="0" presId="urn:microsoft.com/office/officeart/2005/8/layout/vList2"/>
    <dgm:cxn modelId="{72F35F8E-887F-4B8A-A4AE-713D458C4773}" type="presParOf" srcId="{D68C3F16-982C-49F5-9F95-531934EC547F}" destId="{C568EBD5-8CD3-4CC2-B4D8-5E1185CA3923}" srcOrd="0" destOrd="0" presId="urn:microsoft.com/office/officeart/2005/8/layout/vList2"/>
    <dgm:cxn modelId="{610F3D19-B0C4-4583-A443-EC2CB3400438}" type="presParOf" srcId="{D68C3F16-982C-49F5-9F95-531934EC547F}" destId="{B6F38640-AE1C-4883-84BA-544F84844F10}" srcOrd="1" destOrd="0" presId="urn:microsoft.com/office/officeart/2005/8/layout/vList2"/>
    <dgm:cxn modelId="{204AFE39-28DC-4A03-939F-87856581EE3F}" type="presParOf" srcId="{D68C3F16-982C-49F5-9F95-531934EC547F}" destId="{6B55838B-8346-4EA9-8000-4F913D74EFA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4.xml><?xml version="1.0" encoding="utf-8"?>
<dgm:dataModel xmlns:dgm="http://schemas.openxmlformats.org/drawingml/2006/diagram" xmlns:a="http://schemas.openxmlformats.org/drawingml/2006/main">
  <dgm:ptLst>
    <dgm:pt modelId="{EBCDC6BB-5855-4930-8FB2-3A1E20C00A6F}" type="doc">
      <dgm:prSet loTypeId="urn:microsoft.com/office/officeart/2005/8/layout/hList7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C67E1D-B264-4CF5-9D28-A7FF6501E72F}">
      <dgm:prSet custT="1"/>
      <dgm:spPr/>
      <dgm:t>
        <a:bodyPr/>
        <a:lstStyle/>
        <a:p>
          <a:pPr rtl="0"/>
          <a:r>
            <a:rPr lang="ru-RU" sz="1400" smtClean="0"/>
            <a:t>5. Начальное общее образование, основное общее образование, среднее общее образование являются обязательными уровнями образования. </a:t>
          </a:r>
          <a:endParaRPr lang="ru-RU" sz="1400"/>
        </a:p>
      </dgm:t>
    </dgm:pt>
    <dgm:pt modelId="{A92CA4A1-909A-491A-8915-1858EA44C1C7}" type="parTrans" cxnId="{20171D7F-B1F1-4326-B320-484D134F6951}">
      <dgm:prSet/>
      <dgm:spPr/>
      <dgm:t>
        <a:bodyPr/>
        <a:lstStyle/>
        <a:p>
          <a:endParaRPr lang="ru-RU"/>
        </a:p>
      </dgm:t>
    </dgm:pt>
    <dgm:pt modelId="{2E78C66A-08CD-4D77-8EDC-29137A4EBD14}" type="sibTrans" cxnId="{20171D7F-B1F1-4326-B320-484D134F6951}">
      <dgm:prSet/>
      <dgm:spPr/>
      <dgm:t>
        <a:bodyPr/>
        <a:lstStyle/>
        <a:p>
          <a:endParaRPr lang="ru-RU"/>
        </a:p>
      </dgm:t>
    </dgm:pt>
    <dgm:pt modelId="{C7A4EBB5-FDD4-4147-91EB-FDB829FE1117}">
      <dgm:prSet custT="1"/>
      <dgm:spPr/>
      <dgm:t>
        <a:bodyPr/>
        <a:lstStyle/>
        <a:p>
          <a:pPr rtl="0"/>
          <a:r>
            <a:rPr lang="ru-RU" sz="1400" smtClean="0"/>
            <a:t>Обучающиеся, не освоившие основной образовательной программы начального общего и (или) основного общего образования, не допускаются к обучению на следующих уровнях общего образования. </a:t>
          </a:r>
          <a:endParaRPr lang="ru-RU" sz="1400"/>
        </a:p>
      </dgm:t>
    </dgm:pt>
    <dgm:pt modelId="{A77FA583-4B88-4166-A7DD-C672626AAA35}" type="parTrans" cxnId="{448B7E2E-C655-4342-AB91-D8B0A75E3B98}">
      <dgm:prSet/>
      <dgm:spPr/>
      <dgm:t>
        <a:bodyPr/>
        <a:lstStyle/>
        <a:p>
          <a:endParaRPr lang="ru-RU"/>
        </a:p>
      </dgm:t>
    </dgm:pt>
    <dgm:pt modelId="{F86B4A09-354C-4D52-BEBC-DEBD80C9B10C}" type="sibTrans" cxnId="{448B7E2E-C655-4342-AB91-D8B0A75E3B98}">
      <dgm:prSet/>
      <dgm:spPr/>
      <dgm:t>
        <a:bodyPr/>
        <a:lstStyle/>
        <a:p>
          <a:endParaRPr lang="ru-RU"/>
        </a:p>
      </dgm:t>
    </dgm:pt>
    <dgm:pt modelId="{C1D07259-F85E-4EA7-A31A-4361D61F65C9}">
      <dgm:prSet custT="1"/>
      <dgm:spPr/>
      <dgm:t>
        <a:bodyPr/>
        <a:lstStyle/>
        <a:p>
          <a:pPr rtl="0"/>
          <a:r>
            <a:rPr lang="ru-RU" sz="1400" smtClean="0"/>
            <a:t>Требование обязательности среднего общего образования применительно к конкретному обучающемуся сохраняет силу до достижения им возраста восемнадцати лет, если соответствующее образование не было получено. </a:t>
          </a:r>
          <a:endParaRPr lang="ru-RU" sz="1400"/>
        </a:p>
      </dgm:t>
    </dgm:pt>
    <dgm:pt modelId="{93825D6F-5000-4E67-ACE2-B9A108AE2A13}" type="parTrans" cxnId="{53FAB4B7-82D9-4E44-9724-1F9ABD526145}">
      <dgm:prSet/>
      <dgm:spPr/>
      <dgm:t>
        <a:bodyPr/>
        <a:lstStyle/>
        <a:p>
          <a:endParaRPr lang="ru-RU"/>
        </a:p>
      </dgm:t>
    </dgm:pt>
    <dgm:pt modelId="{D9A40780-335E-438C-B737-1F349C7305C2}" type="sibTrans" cxnId="{53FAB4B7-82D9-4E44-9724-1F9ABD526145}">
      <dgm:prSet/>
      <dgm:spPr/>
      <dgm:t>
        <a:bodyPr/>
        <a:lstStyle/>
        <a:p>
          <a:endParaRPr lang="ru-RU"/>
        </a:p>
      </dgm:t>
    </dgm:pt>
    <dgm:pt modelId="{3A52EBDC-0A61-41A6-86B9-2EEB1EEB8FCF}" type="pres">
      <dgm:prSet presAssocID="{EBCDC6BB-5855-4930-8FB2-3A1E20C00A6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119632-7EC7-45D4-AF0F-5C710DAEA2F8}" type="pres">
      <dgm:prSet presAssocID="{EBCDC6BB-5855-4930-8FB2-3A1E20C00A6F}" presName="fgShape" presStyleLbl="fgShp" presStyleIdx="0" presStyleCnt="1"/>
      <dgm:spPr/>
    </dgm:pt>
    <dgm:pt modelId="{F787027F-E7F5-4DF5-A0CF-A01973A78232}" type="pres">
      <dgm:prSet presAssocID="{EBCDC6BB-5855-4930-8FB2-3A1E20C00A6F}" presName="linComp" presStyleCnt="0"/>
      <dgm:spPr/>
    </dgm:pt>
    <dgm:pt modelId="{A7226F9E-B274-45E4-8B41-9B313AB17AFB}" type="pres">
      <dgm:prSet presAssocID="{63C67E1D-B264-4CF5-9D28-A7FF6501E72F}" presName="compNode" presStyleCnt="0"/>
      <dgm:spPr/>
    </dgm:pt>
    <dgm:pt modelId="{9E7D1A14-511E-4C10-BD99-9EB1DA648385}" type="pres">
      <dgm:prSet presAssocID="{63C67E1D-B264-4CF5-9D28-A7FF6501E72F}" presName="bkgdShape" presStyleLbl="node1" presStyleIdx="0" presStyleCnt="3"/>
      <dgm:spPr/>
      <dgm:t>
        <a:bodyPr/>
        <a:lstStyle/>
        <a:p>
          <a:endParaRPr lang="ru-RU"/>
        </a:p>
      </dgm:t>
    </dgm:pt>
    <dgm:pt modelId="{CC167077-E40B-4744-B28D-6C79DB880498}" type="pres">
      <dgm:prSet presAssocID="{63C67E1D-B264-4CF5-9D28-A7FF6501E72F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82D23C-107D-4BCC-A037-BA55E7CAB7B7}" type="pres">
      <dgm:prSet presAssocID="{63C67E1D-B264-4CF5-9D28-A7FF6501E72F}" presName="invisiNode" presStyleLbl="node1" presStyleIdx="0" presStyleCnt="3"/>
      <dgm:spPr/>
    </dgm:pt>
    <dgm:pt modelId="{9CCBBA59-12CF-4E10-8F08-3816C68F808F}" type="pres">
      <dgm:prSet presAssocID="{63C67E1D-B264-4CF5-9D28-A7FF6501E72F}" presName="imagNode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41A0558-35D6-454C-8747-23447BF57AC4}" type="pres">
      <dgm:prSet presAssocID="{2E78C66A-08CD-4D77-8EDC-29137A4EBD1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1AA762A-3CF9-43DC-BB8F-7739E30BA73F}" type="pres">
      <dgm:prSet presAssocID="{C7A4EBB5-FDD4-4147-91EB-FDB829FE1117}" presName="compNode" presStyleCnt="0"/>
      <dgm:spPr/>
    </dgm:pt>
    <dgm:pt modelId="{DD2103C4-C2DC-4789-8880-F0D50B4F444B}" type="pres">
      <dgm:prSet presAssocID="{C7A4EBB5-FDD4-4147-91EB-FDB829FE1117}" presName="bkgdShape" presStyleLbl="node1" presStyleIdx="1" presStyleCnt="3"/>
      <dgm:spPr/>
      <dgm:t>
        <a:bodyPr/>
        <a:lstStyle/>
        <a:p>
          <a:endParaRPr lang="ru-RU"/>
        </a:p>
      </dgm:t>
    </dgm:pt>
    <dgm:pt modelId="{38A7B7A5-C82C-492F-9059-E5D02755E977}" type="pres">
      <dgm:prSet presAssocID="{C7A4EBB5-FDD4-4147-91EB-FDB829FE1117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77C35E-A080-4700-BE40-C623D552F290}" type="pres">
      <dgm:prSet presAssocID="{C7A4EBB5-FDD4-4147-91EB-FDB829FE1117}" presName="invisiNode" presStyleLbl="node1" presStyleIdx="1" presStyleCnt="3"/>
      <dgm:spPr/>
    </dgm:pt>
    <dgm:pt modelId="{BE08B010-3BD9-499A-B150-609437563F3D}" type="pres">
      <dgm:prSet presAssocID="{C7A4EBB5-FDD4-4147-91EB-FDB829FE1117}" presName="imagNod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BF98088-203A-45A0-976E-EFE43DD7B428}" type="pres">
      <dgm:prSet presAssocID="{F86B4A09-354C-4D52-BEBC-DEBD80C9B10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9431578-863D-4CE5-908F-90B974F0BB36}" type="pres">
      <dgm:prSet presAssocID="{C1D07259-F85E-4EA7-A31A-4361D61F65C9}" presName="compNode" presStyleCnt="0"/>
      <dgm:spPr/>
    </dgm:pt>
    <dgm:pt modelId="{67753F2A-9E6A-43CB-8ADE-7D21AD0EBCE2}" type="pres">
      <dgm:prSet presAssocID="{C1D07259-F85E-4EA7-A31A-4361D61F65C9}" presName="bkgdShape" presStyleLbl="node1" presStyleIdx="2" presStyleCnt="3"/>
      <dgm:spPr/>
      <dgm:t>
        <a:bodyPr/>
        <a:lstStyle/>
        <a:p>
          <a:endParaRPr lang="ru-RU"/>
        </a:p>
      </dgm:t>
    </dgm:pt>
    <dgm:pt modelId="{1B7EDE95-838C-4C6D-95A1-437A16A17D5F}" type="pres">
      <dgm:prSet presAssocID="{C1D07259-F85E-4EA7-A31A-4361D61F65C9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D643AB-FE9A-4549-AECD-C0E8AEC10C49}" type="pres">
      <dgm:prSet presAssocID="{C1D07259-F85E-4EA7-A31A-4361D61F65C9}" presName="invisiNode" presStyleLbl="node1" presStyleIdx="2" presStyleCnt="3"/>
      <dgm:spPr/>
    </dgm:pt>
    <dgm:pt modelId="{7A2914BD-E502-45EF-A709-35BC7EB871EC}" type="pres">
      <dgm:prSet presAssocID="{C1D07259-F85E-4EA7-A31A-4361D61F65C9}" presName="imagNode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3303E380-7F50-4F6B-9770-ACD8712E34CC}" type="presOf" srcId="{C1D07259-F85E-4EA7-A31A-4361D61F65C9}" destId="{1B7EDE95-838C-4C6D-95A1-437A16A17D5F}" srcOrd="1" destOrd="0" presId="urn:microsoft.com/office/officeart/2005/8/layout/hList7"/>
    <dgm:cxn modelId="{76179808-885A-4295-9A63-ACD67F125DFD}" type="presOf" srcId="{C7A4EBB5-FDD4-4147-91EB-FDB829FE1117}" destId="{DD2103C4-C2DC-4789-8880-F0D50B4F444B}" srcOrd="0" destOrd="0" presId="urn:microsoft.com/office/officeart/2005/8/layout/hList7"/>
    <dgm:cxn modelId="{9B63F948-1A54-4928-AA8D-355980471732}" type="presOf" srcId="{EBCDC6BB-5855-4930-8FB2-3A1E20C00A6F}" destId="{3A52EBDC-0A61-41A6-86B9-2EEB1EEB8FCF}" srcOrd="0" destOrd="0" presId="urn:microsoft.com/office/officeart/2005/8/layout/hList7"/>
    <dgm:cxn modelId="{49EAC391-624A-429F-B019-56FECE678074}" type="presOf" srcId="{C1D07259-F85E-4EA7-A31A-4361D61F65C9}" destId="{67753F2A-9E6A-43CB-8ADE-7D21AD0EBCE2}" srcOrd="0" destOrd="0" presId="urn:microsoft.com/office/officeart/2005/8/layout/hList7"/>
    <dgm:cxn modelId="{448B7E2E-C655-4342-AB91-D8B0A75E3B98}" srcId="{EBCDC6BB-5855-4930-8FB2-3A1E20C00A6F}" destId="{C7A4EBB5-FDD4-4147-91EB-FDB829FE1117}" srcOrd="1" destOrd="0" parTransId="{A77FA583-4B88-4166-A7DD-C672626AAA35}" sibTransId="{F86B4A09-354C-4D52-BEBC-DEBD80C9B10C}"/>
    <dgm:cxn modelId="{B6408850-FA11-4F8D-A4D3-C84322305C6B}" type="presOf" srcId="{2E78C66A-08CD-4D77-8EDC-29137A4EBD14}" destId="{841A0558-35D6-454C-8747-23447BF57AC4}" srcOrd="0" destOrd="0" presId="urn:microsoft.com/office/officeart/2005/8/layout/hList7"/>
    <dgm:cxn modelId="{936C5F90-119C-48B8-BBE9-908EBC7243E7}" type="presOf" srcId="{63C67E1D-B264-4CF5-9D28-A7FF6501E72F}" destId="{9E7D1A14-511E-4C10-BD99-9EB1DA648385}" srcOrd="0" destOrd="0" presId="urn:microsoft.com/office/officeart/2005/8/layout/hList7"/>
    <dgm:cxn modelId="{276D4F69-AD44-4E32-8CAB-7F14E7BF6D6F}" type="presOf" srcId="{C7A4EBB5-FDD4-4147-91EB-FDB829FE1117}" destId="{38A7B7A5-C82C-492F-9059-E5D02755E977}" srcOrd="1" destOrd="0" presId="urn:microsoft.com/office/officeart/2005/8/layout/hList7"/>
    <dgm:cxn modelId="{53FAB4B7-82D9-4E44-9724-1F9ABD526145}" srcId="{EBCDC6BB-5855-4930-8FB2-3A1E20C00A6F}" destId="{C1D07259-F85E-4EA7-A31A-4361D61F65C9}" srcOrd="2" destOrd="0" parTransId="{93825D6F-5000-4E67-ACE2-B9A108AE2A13}" sibTransId="{D9A40780-335E-438C-B737-1F349C7305C2}"/>
    <dgm:cxn modelId="{0CE17CF8-0A39-4818-9BF2-2B16E4D69344}" type="presOf" srcId="{F86B4A09-354C-4D52-BEBC-DEBD80C9B10C}" destId="{CBF98088-203A-45A0-976E-EFE43DD7B428}" srcOrd="0" destOrd="0" presId="urn:microsoft.com/office/officeart/2005/8/layout/hList7"/>
    <dgm:cxn modelId="{8E267DEA-3ECB-4E7B-AD02-F9D8B95A80AE}" type="presOf" srcId="{63C67E1D-B264-4CF5-9D28-A7FF6501E72F}" destId="{CC167077-E40B-4744-B28D-6C79DB880498}" srcOrd="1" destOrd="0" presId="urn:microsoft.com/office/officeart/2005/8/layout/hList7"/>
    <dgm:cxn modelId="{20171D7F-B1F1-4326-B320-484D134F6951}" srcId="{EBCDC6BB-5855-4930-8FB2-3A1E20C00A6F}" destId="{63C67E1D-B264-4CF5-9D28-A7FF6501E72F}" srcOrd="0" destOrd="0" parTransId="{A92CA4A1-909A-491A-8915-1858EA44C1C7}" sibTransId="{2E78C66A-08CD-4D77-8EDC-29137A4EBD14}"/>
    <dgm:cxn modelId="{DEEC6BA3-878D-4F98-A29D-E3B3FB351E4E}" type="presParOf" srcId="{3A52EBDC-0A61-41A6-86B9-2EEB1EEB8FCF}" destId="{03119632-7EC7-45D4-AF0F-5C710DAEA2F8}" srcOrd="0" destOrd="0" presId="urn:microsoft.com/office/officeart/2005/8/layout/hList7"/>
    <dgm:cxn modelId="{CA8D4C36-A944-4B34-870B-C2F2DB30449D}" type="presParOf" srcId="{3A52EBDC-0A61-41A6-86B9-2EEB1EEB8FCF}" destId="{F787027F-E7F5-4DF5-A0CF-A01973A78232}" srcOrd="1" destOrd="0" presId="urn:microsoft.com/office/officeart/2005/8/layout/hList7"/>
    <dgm:cxn modelId="{2B64C63F-C737-4305-A98C-26500FCC7A04}" type="presParOf" srcId="{F787027F-E7F5-4DF5-A0CF-A01973A78232}" destId="{A7226F9E-B274-45E4-8B41-9B313AB17AFB}" srcOrd="0" destOrd="0" presId="urn:microsoft.com/office/officeart/2005/8/layout/hList7"/>
    <dgm:cxn modelId="{5640DFE8-0C61-448C-953C-D0D78EB21B08}" type="presParOf" srcId="{A7226F9E-B274-45E4-8B41-9B313AB17AFB}" destId="{9E7D1A14-511E-4C10-BD99-9EB1DA648385}" srcOrd="0" destOrd="0" presId="urn:microsoft.com/office/officeart/2005/8/layout/hList7"/>
    <dgm:cxn modelId="{36A69EDE-7693-46DB-A7E0-EA1095C9FCA5}" type="presParOf" srcId="{A7226F9E-B274-45E4-8B41-9B313AB17AFB}" destId="{CC167077-E40B-4744-B28D-6C79DB880498}" srcOrd="1" destOrd="0" presId="urn:microsoft.com/office/officeart/2005/8/layout/hList7"/>
    <dgm:cxn modelId="{C773071E-15FA-46B8-B2E0-38818B204CF9}" type="presParOf" srcId="{A7226F9E-B274-45E4-8B41-9B313AB17AFB}" destId="{B282D23C-107D-4BCC-A037-BA55E7CAB7B7}" srcOrd="2" destOrd="0" presId="urn:microsoft.com/office/officeart/2005/8/layout/hList7"/>
    <dgm:cxn modelId="{C7D903F5-90A8-4E44-8A59-E21EB0AEFCFC}" type="presParOf" srcId="{A7226F9E-B274-45E4-8B41-9B313AB17AFB}" destId="{9CCBBA59-12CF-4E10-8F08-3816C68F808F}" srcOrd="3" destOrd="0" presId="urn:microsoft.com/office/officeart/2005/8/layout/hList7"/>
    <dgm:cxn modelId="{A636592E-2D3D-4A4E-9D81-A36F65B080D2}" type="presParOf" srcId="{F787027F-E7F5-4DF5-A0CF-A01973A78232}" destId="{841A0558-35D6-454C-8747-23447BF57AC4}" srcOrd="1" destOrd="0" presId="urn:microsoft.com/office/officeart/2005/8/layout/hList7"/>
    <dgm:cxn modelId="{F206B938-25D0-4376-A8E1-3D2EF1E5CD81}" type="presParOf" srcId="{F787027F-E7F5-4DF5-A0CF-A01973A78232}" destId="{31AA762A-3CF9-43DC-BB8F-7739E30BA73F}" srcOrd="2" destOrd="0" presId="urn:microsoft.com/office/officeart/2005/8/layout/hList7"/>
    <dgm:cxn modelId="{3CD755B4-B9F5-4BE5-8A08-3610F4CABC41}" type="presParOf" srcId="{31AA762A-3CF9-43DC-BB8F-7739E30BA73F}" destId="{DD2103C4-C2DC-4789-8880-F0D50B4F444B}" srcOrd="0" destOrd="0" presId="urn:microsoft.com/office/officeart/2005/8/layout/hList7"/>
    <dgm:cxn modelId="{517E5110-5767-426A-9C24-0AF1DDB224FD}" type="presParOf" srcId="{31AA762A-3CF9-43DC-BB8F-7739E30BA73F}" destId="{38A7B7A5-C82C-492F-9059-E5D02755E977}" srcOrd="1" destOrd="0" presId="urn:microsoft.com/office/officeart/2005/8/layout/hList7"/>
    <dgm:cxn modelId="{4632B037-236E-4F8B-BC5B-76CB3E2ABE2F}" type="presParOf" srcId="{31AA762A-3CF9-43DC-BB8F-7739E30BA73F}" destId="{9F77C35E-A080-4700-BE40-C623D552F290}" srcOrd="2" destOrd="0" presId="urn:microsoft.com/office/officeart/2005/8/layout/hList7"/>
    <dgm:cxn modelId="{93C760CF-4D85-4EDA-B423-42A1CBD24718}" type="presParOf" srcId="{31AA762A-3CF9-43DC-BB8F-7739E30BA73F}" destId="{BE08B010-3BD9-499A-B150-609437563F3D}" srcOrd="3" destOrd="0" presId="urn:microsoft.com/office/officeart/2005/8/layout/hList7"/>
    <dgm:cxn modelId="{86429A00-7CF7-4C09-BD33-92052849957B}" type="presParOf" srcId="{F787027F-E7F5-4DF5-A0CF-A01973A78232}" destId="{CBF98088-203A-45A0-976E-EFE43DD7B428}" srcOrd="3" destOrd="0" presId="urn:microsoft.com/office/officeart/2005/8/layout/hList7"/>
    <dgm:cxn modelId="{8F04E178-9DB6-4D83-9F77-DFE5CE4CFC86}" type="presParOf" srcId="{F787027F-E7F5-4DF5-A0CF-A01973A78232}" destId="{19431578-863D-4CE5-908F-90B974F0BB36}" srcOrd="4" destOrd="0" presId="urn:microsoft.com/office/officeart/2005/8/layout/hList7"/>
    <dgm:cxn modelId="{49F28D55-426E-4234-B05A-9D6155EEEA11}" type="presParOf" srcId="{19431578-863D-4CE5-908F-90B974F0BB36}" destId="{67753F2A-9E6A-43CB-8ADE-7D21AD0EBCE2}" srcOrd="0" destOrd="0" presId="urn:microsoft.com/office/officeart/2005/8/layout/hList7"/>
    <dgm:cxn modelId="{99C18A3D-D698-4143-A235-B7750ED3E06A}" type="presParOf" srcId="{19431578-863D-4CE5-908F-90B974F0BB36}" destId="{1B7EDE95-838C-4C6D-95A1-437A16A17D5F}" srcOrd="1" destOrd="0" presId="urn:microsoft.com/office/officeart/2005/8/layout/hList7"/>
    <dgm:cxn modelId="{036701CB-9C28-4A2C-93AD-FB2BB4A07C62}" type="presParOf" srcId="{19431578-863D-4CE5-908F-90B974F0BB36}" destId="{22D643AB-FE9A-4549-AECD-C0E8AEC10C49}" srcOrd="2" destOrd="0" presId="urn:microsoft.com/office/officeart/2005/8/layout/hList7"/>
    <dgm:cxn modelId="{0788B931-0E34-445B-8903-093F955F69B4}" type="presParOf" srcId="{19431578-863D-4CE5-908F-90B974F0BB36}" destId="{7A2914BD-E502-45EF-A709-35BC7EB871EC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8BA854B-B7B8-42DE-9BC0-A55A1220598B}" type="doc">
      <dgm:prSet loTypeId="urn:microsoft.com/office/officeart/2005/8/layout/hList7" loCatId="list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AF009F4E-064B-41D6-A9F9-C2EC6D83EBF4}">
      <dgm:prSet custT="1"/>
      <dgm:spPr/>
      <dgm:t>
        <a:bodyPr/>
        <a:lstStyle/>
        <a:p>
          <a:pPr rtl="0"/>
          <a:r>
            <a:rPr lang="ru-RU" sz="1100" b="1" dirty="0" smtClean="0"/>
            <a:t>Статья 7</a:t>
          </a:r>
          <a:r>
            <a:rPr lang="ru-RU" sz="1100" dirty="0" smtClean="0"/>
            <a:t>. Полномочия Российской Федерации в сфере образования, переданные для осуществления органам государственной власти субъектов Российской Федерации</a:t>
          </a:r>
          <a:endParaRPr lang="ru-RU" sz="1100" dirty="0"/>
        </a:p>
      </dgm:t>
    </dgm:pt>
    <dgm:pt modelId="{0E69EE6B-9236-432A-B636-7F529F07BA26}" type="parTrans" cxnId="{8B445410-6B62-468B-88B6-A889FF25E746}">
      <dgm:prSet/>
      <dgm:spPr/>
      <dgm:t>
        <a:bodyPr/>
        <a:lstStyle/>
        <a:p>
          <a:endParaRPr lang="ru-RU"/>
        </a:p>
      </dgm:t>
    </dgm:pt>
    <dgm:pt modelId="{93D78937-6BB7-4BA6-AA09-96B734E9A4DC}" type="sibTrans" cxnId="{8B445410-6B62-468B-88B6-A889FF25E746}">
      <dgm:prSet/>
      <dgm:spPr/>
      <dgm:t>
        <a:bodyPr/>
        <a:lstStyle/>
        <a:p>
          <a:endParaRPr lang="ru-RU"/>
        </a:p>
      </dgm:t>
    </dgm:pt>
    <dgm:pt modelId="{3EE30534-0C41-4BC4-83DC-CC03F7064677}">
      <dgm:prSet custT="1"/>
      <dgm:spPr/>
      <dgm:t>
        <a:bodyPr/>
        <a:lstStyle/>
        <a:p>
          <a:pPr rtl="0"/>
          <a:r>
            <a:rPr lang="ru-RU" sz="800" dirty="0" smtClean="0"/>
            <a:t>1</a:t>
          </a:r>
          <a:r>
            <a:rPr lang="ru-RU" sz="1200" dirty="0" smtClean="0"/>
            <a:t>) государственный контроль (надзор) в сфере образования за деятельностью организаций, осуществляющих образовательную деятельность;</a:t>
          </a:r>
          <a:endParaRPr lang="ru-RU" sz="1200" dirty="0"/>
        </a:p>
      </dgm:t>
    </dgm:pt>
    <dgm:pt modelId="{FDE67F82-0B30-483C-BA5C-8D93C1D120AC}" type="parTrans" cxnId="{AD2E44F0-BA81-4792-915E-48EABBEF198B}">
      <dgm:prSet/>
      <dgm:spPr/>
      <dgm:t>
        <a:bodyPr/>
        <a:lstStyle/>
        <a:p>
          <a:endParaRPr lang="ru-RU"/>
        </a:p>
      </dgm:t>
    </dgm:pt>
    <dgm:pt modelId="{56C66B3B-4DCE-4B81-AAFC-414BC72E6DA9}" type="sibTrans" cxnId="{AD2E44F0-BA81-4792-915E-48EABBEF198B}">
      <dgm:prSet/>
      <dgm:spPr/>
      <dgm:t>
        <a:bodyPr/>
        <a:lstStyle/>
        <a:p>
          <a:endParaRPr lang="ru-RU"/>
        </a:p>
      </dgm:t>
    </dgm:pt>
    <dgm:pt modelId="{C3613DAC-663D-4B83-8D2B-11A303E7CC07}">
      <dgm:prSet custT="1"/>
      <dgm:spPr/>
      <dgm:t>
        <a:bodyPr/>
        <a:lstStyle/>
        <a:p>
          <a:pPr rtl="0"/>
          <a:r>
            <a:rPr lang="ru-RU" sz="1200" dirty="0" smtClean="0"/>
            <a:t>2) лицензирование образовательной деятельности организаций, осуществляющих образовательную деятельность</a:t>
          </a:r>
          <a:endParaRPr lang="ru-RU" sz="1200" dirty="0"/>
        </a:p>
      </dgm:t>
    </dgm:pt>
    <dgm:pt modelId="{CD8374D3-5C2B-4050-968F-FF44B8C93036}" type="parTrans" cxnId="{CC9F2512-8398-4CD2-927F-358AA2AFF0D5}">
      <dgm:prSet/>
      <dgm:spPr/>
      <dgm:t>
        <a:bodyPr/>
        <a:lstStyle/>
        <a:p>
          <a:endParaRPr lang="ru-RU"/>
        </a:p>
      </dgm:t>
    </dgm:pt>
    <dgm:pt modelId="{94AD3F60-0CE3-4830-93D9-3B9295AE5977}" type="sibTrans" cxnId="{CC9F2512-8398-4CD2-927F-358AA2AFF0D5}">
      <dgm:prSet/>
      <dgm:spPr/>
      <dgm:t>
        <a:bodyPr/>
        <a:lstStyle/>
        <a:p>
          <a:endParaRPr lang="ru-RU"/>
        </a:p>
      </dgm:t>
    </dgm:pt>
    <dgm:pt modelId="{EDDCD83B-5495-42F6-A8A2-ACADC1FBC255}">
      <dgm:prSet custT="1"/>
      <dgm:spPr/>
      <dgm:t>
        <a:bodyPr/>
        <a:lstStyle/>
        <a:p>
          <a:pPr rtl="0"/>
          <a:r>
            <a:rPr lang="ru-RU" sz="1200" dirty="0" smtClean="0"/>
            <a:t>3) государственная аккредитация образовательной деятельности организаций, осуществляющих образовательную деятельность</a:t>
          </a:r>
          <a:endParaRPr lang="ru-RU" sz="1200" dirty="0"/>
        </a:p>
      </dgm:t>
    </dgm:pt>
    <dgm:pt modelId="{44EFA28C-74A8-41F0-9349-950E343B170E}" type="parTrans" cxnId="{0ACB67DD-2898-47A3-818A-9ED380200C53}">
      <dgm:prSet/>
      <dgm:spPr/>
      <dgm:t>
        <a:bodyPr/>
        <a:lstStyle/>
        <a:p>
          <a:endParaRPr lang="ru-RU"/>
        </a:p>
      </dgm:t>
    </dgm:pt>
    <dgm:pt modelId="{C61CF765-B1CF-4C5C-A5BD-7ADDDA1BB3DC}" type="sibTrans" cxnId="{0ACB67DD-2898-47A3-818A-9ED380200C53}">
      <dgm:prSet/>
      <dgm:spPr/>
      <dgm:t>
        <a:bodyPr/>
        <a:lstStyle/>
        <a:p>
          <a:endParaRPr lang="ru-RU"/>
        </a:p>
      </dgm:t>
    </dgm:pt>
    <dgm:pt modelId="{1179413E-E811-4C9B-8E59-4842A9546D60}">
      <dgm:prSet custT="1"/>
      <dgm:spPr/>
      <dgm:t>
        <a:bodyPr/>
        <a:lstStyle/>
        <a:p>
          <a:pPr rtl="0"/>
          <a:r>
            <a:rPr lang="ru-RU" sz="1200" dirty="0" smtClean="0"/>
            <a:t>4) подтверждение документов об образовании и (или) о квалификации.</a:t>
          </a:r>
          <a:endParaRPr lang="ru-RU" sz="1200" dirty="0"/>
        </a:p>
      </dgm:t>
    </dgm:pt>
    <dgm:pt modelId="{5BA6EEC9-4F63-483D-AA1E-E6EF9BDAA4CB}" type="parTrans" cxnId="{073AEE3A-677D-4BA5-97E2-5F121234BF70}">
      <dgm:prSet/>
      <dgm:spPr/>
      <dgm:t>
        <a:bodyPr/>
        <a:lstStyle/>
        <a:p>
          <a:endParaRPr lang="ru-RU"/>
        </a:p>
      </dgm:t>
    </dgm:pt>
    <dgm:pt modelId="{C7898F72-D673-4BB9-BEE6-EFE4502C614A}" type="sibTrans" cxnId="{073AEE3A-677D-4BA5-97E2-5F121234BF70}">
      <dgm:prSet/>
      <dgm:spPr/>
      <dgm:t>
        <a:bodyPr/>
        <a:lstStyle/>
        <a:p>
          <a:endParaRPr lang="ru-RU"/>
        </a:p>
      </dgm:t>
    </dgm:pt>
    <dgm:pt modelId="{903A6587-DBD3-425B-9C37-DE546B4C00A6}" type="pres">
      <dgm:prSet presAssocID="{D8BA854B-B7B8-42DE-9BC0-A55A1220598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C82570-1761-4CCE-B5F8-9663C27430B6}" type="pres">
      <dgm:prSet presAssocID="{D8BA854B-B7B8-42DE-9BC0-A55A1220598B}" presName="fgShape" presStyleLbl="fgShp" presStyleIdx="0" presStyleCnt="1"/>
      <dgm:spPr/>
    </dgm:pt>
    <dgm:pt modelId="{6BBB2FA1-9884-467A-9014-347AFB596064}" type="pres">
      <dgm:prSet presAssocID="{D8BA854B-B7B8-42DE-9BC0-A55A1220598B}" presName="linComp" presStyleCnt="0"/>
      <dgm:spPr/>
    </dgm:pt>
    <dgm:pt modelId="{D4DE755E-667E-4591-A3A7-1F2F896EAA7D}" type="pres">
      <dgm:prSet presAssocID="{AF009F4E-064B-41D6-A9F9-C2EC6D83EBF4}" presName="compNode" presStyleCnt="0"/>
      <dgm:spPr/>
    </dgm:pt>
    <dgm:pt modelId="{28B67FC7-B40C-4BED-ACE9-5D1D70B76467}" type="pres">
      <dgm:prSet presAssocID="{AF009F4E-064B-41D6-A9F9-C2EC6D83EBF4}" presName="bkgdShape" presStyleLbl="node1" presStyleIdx="0" presStyleCnt="5"/>
      <dgm:spPr/>
      <dgm:t>
        <a:bodyPr/>
        <a:lstStyle/>
        <a:p>
          <a:endParaRPr lang="ru-RU"/>
        </a:p>
      </dgm:t>
    </dgm:pt>
    <dgm:pt modelId="{9E7C61BE-83BE-4935-B9E4-AA9F33D2A3D1}" type="pres">
      <dgm:prSet presAssocID="{AF009F4E-064B-41D6-A9F9-C2EC6D83EBF4}" presName="nodeTx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29BA25-A759-4F8D-8ECC-2D1DB78A4E25}" type="pres">
      <dgm:prSet presAssocID="{AF009F4E-064B-41D6-A9F9-C2EC6D83EBF4}" presName="invisiNode" presStyleLbl="node1" presStyleIdx="0" presStyleCnt="5"/>
      <dgm:spPr/>
    </dgm:pt>
    <dgm:pt modelId="{56198C50-30CD-4ACD-85B2-4E45B6BF70BB}" type="pres">
      <dgm:prSet presAssocID="{AF009F4E-064B-41D6-A9F9-C2EC6D83EBF4}" presName="imagNode" presStyleLbl="fgImgPlac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A6F861D-91FC-49E9-9C88-33A78BF4F2A2}" type="pres">
      <dgm:prSet presAssocID="{93D78937-6BB7-4BA6-AA09-96B734E9A4D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12C1FC5-FFEF-4805-80FF-97D5985BFE88}" type="pres">
      <dgm:prSet presAssocID="{3EE30534-0C41-4BC4-83DC-CC03F7064677}" presName="compNode" presStyleCnt="0"/>
      <dgm:spPr/>
    </dgm:pt>
    <dgm:pt modelId="{E22B0EC0-6357-487E-948E-7C4DE34B61E3}" type="pres">
      <dgm:prSet presAssocID="{3EE30534-0C41-4BC4-83DC-CC03F7064677}" presName="bkgdShape" presStyleLbl="node1" presStyleIdx="1" presStyleCnt="5"/>
      <dgm:spPr/>
      <dgm:t>
        <a:bodyPr/>
        <a:lstStyle/>
        <a:p>
          <a:endParaRPr lang="ru-RU"/>
        </a:p>
      </dgm:t>
    </dgm:pt>
    <dgm:pt modelId="{B4336436-1F3A-457A-9089-AF7362970AC4}" type="pres">
      <dgm:prSet presAssocID="{3EE30534-0C41-4BC4-83DC-CC03F7064677}" presName="nodeT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50B6D7-3D9F-4B4B-B242-4F1A7E7A95AA}" type="pres">
      <dgm:prSet presAssocID="{3EE30534-0C41-4BC4-83DC-CC03F7064677}" presName="invisiNode" presStyleLbl="node1" presStyleIdx="1" presStyleCnt="5"/>
      <dgm:spPr/>
    </dgm:pt>
    <dgm:pt modelId="{BC5841AF-BB24-482B-8B37-60F43A23B314}" type="pres">
      <dgm:prSet presAssocID="{3EE30534-0C41-4BC4-83DC-CC03F7064677}" presName="imagNode" presStyleLbl="fgImgPlace1" presStyleIdx="1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9DE27C4-99FE-4379-91FD-5C59236162B0}" type="pres">
      <dgm:prSet presAssocID="{56C66B3B-4DCE-4B81-AAFC-414BC72E6DA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716B4AB-9C48-4DDA-9685-26F9D47A9F1C}" type="pres">
      <dgm:prSet presAssocID="{C3613DAC-663D-4B83-8D2B-11A303E7CC07}" presName="compNode" presStyleCnt="0"/>
      <dgm:spPr/>
    </dgm:pt>
    <dgm:pt modelId="{C2532E00-753B-4DC1-A8C4-CCF9867FF5CB}" type="pres">
      <dgm:prSet presAssocID="{C3613DAC-663D-4B83-8D2B-11A303E7CC07}" presName="bkgdShape" presStyleLbl="node1" presStyleIdx="2" presStyleCnt="5"/>
      <dgm:spPr/>
      <dgm:t>
        <a:bodyPr/>
        <a:lstStyle/>
        <a:p>
          <a:endParaRPr lang="ru-RU"/>
        </a:p>
      </dgm:t>
    </dgm:pt>
    <dgm:pt modelId="{7AE51BA5-466E-4FCE-9CC7-CF5289BE6102}" type="pres">
      <dgm:prSet presAssocID="{C3613DAC-663D-4B83-8D2B-11A303E7CC07}" presName="nodeT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93AD90-ACAE-49AC-8FD2-9CF7A07CEDFA}" type="pres">
      <dgm:prSet presAssocID="{C3613DAC-663D-4B83-8D2B-11A303E7CC07}" presName="invisiNode" presStyleLbl="node1" presStyleIdx="2" presStyleCnt="5"/>
      <dgm:spPr/>
    </dgm:pt>
    <dgm:pt modelId="{B7C40066-8382-4048-A404-C5F3977FEF87}" type="pres">
      <dgm:prSet presAssocID="{C3613DAC-663D-4B83-8D2B-11A303E7CC07}" presName="imagNode" presStyleLbl="fgImgPlace1" presStyleIdx="2" presStyleCnt="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8BD9825-6CD0-40D9-8EA2-39939E3BF6AA}" type="pres">
      <dgm:prSet presAssocID="{94AD3F60-0CE3-4830-93D9-3B9295AE597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5B22E3E-45EF-4431-A2FF-D875213B44FC}" type="pres">
      <dgm:prSet presAssocID="{EDDCD83B-5495-42F6-A8A2-ACADC1FBC255}" presName="compNode" presStyleCnt="0"/>
      <dgm:spPr/>
    </dgm:pt>
    <dgm:pt modelId="{E81671E4-3F92-4288-BEC7-BAF7CA57923A}" type="pres">
      <dgm:prSet presAssocID="{EDDCD83B-5495-42F6-A8A2-ACADC1FBC255}" presName="bkgdShape" presStyleLbl="node1" presStyleIdx="3" presStyleCnt="5"/>
      <dgm:spPr/>
      <dgm:t>
        <a:bodyPr/>
        <a:lstStyle/>
        <a:p>
          <a:endParaRPr lang="ru-RU"/>
        </a:p>
      </dgm:t>
    </dgm:pt>
    <dgm:pt modelId="{BD8E6D7B-F00B-4BD8-A970-36C2B81941A8}" type="pres">
      <dgm:prSet presAssocID="{EDDCD83B-5495-42F6-A8A2-ACADC1FBC255}" presName="nodeT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232FB-FD5E-4088-9B3C-524D55C55666}" type="pres">
      <dgm:prSet presAssocID="{EDDCD83B-5495-42F6-A8A2-ACADC1FBC255}" presName="invisiNode" presStyleLbl="node1" presStyleIdx="3" presStyleCnt="5"/>
      <dgm:spPr/>
    </dgm:pt>
    <dgm:pt modelId="{3E05B45A-CF69-42FB-97B8-E2C341CA8F30}" type="pres">
      <dgm:prSet presAssocID="{EDDCD83B-5495-42F6-A8A2-ACADC1FBC255}" presName="imagNode" presStyleLbl="fgImgPlace1" presStyleIdx="3" presStyleCnt="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83BCF91E-8CDF-4B6E-858E-98EEA5D33A69}" type="pres">
      <dgm:prSet presAssocID="{C61CF765-B1CF-4C5C-A5BD-7ADDDA1BB3D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F49D2E2-5FF6-4077-A3F3-875ADA1E9738}" type="pres">
      <dgm:prSet presAssocID="{1179413E-E811-4C9B-8E59-4842A9546D60}" presName="compNode" presStyleCnt="0"/>
      <dgm:spPr/>
    </dgm:pt>
    <dgm:pt modelId="{D09DF766-04D8-404D-BBD3-F1320488C7BF}" type="pres">
      <dgm:prSet presAssocID="{1179413E-E811-4C9B-8E59-4842A9546D60}" presName="bkgdShape" presStyleLbl="node1" presStyleIdx="4" presStyleCnt="5"/>
      <dgm:spPr/>
      <dgm:t>
        <a:bodyPr/>
        <a:lstStyle/>
        <a:p>
          <a:endParaRPr lang="ru-RU"/>
        </a:p>
      </dgm:t>
    </dgm:pt>
    <dgm:pt modelId="{1261AD01-C851-4F4E-B886-5F74FB25AA25}" type="pres">
      <dgm:prSet presAssocID="{1179413E-E811-4C9B-8E59-4842A9546D60}" presName="nodeT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8217BD-423C-4088-B674-58B74A7C22B5}" type="pres">
      <dgm:prSet presAssocID="{1179413E-E811-4C9B-8E59-4842A9546D60}" presName="invisiNode" presStyleLbl="node1" presStyleIdx="4" presStyleCnt="5"/>
      <dgm:spPr/>
    </dgm:pt>
    <dgm:pt modelId="{E0FF5F9A-6836-4458-862F-8757C473839B}" type="pres">
      <dgm:prSet presAssocID="{1179413E-E811-4C9B-8E59-4842A9546D60}" presName="imagNode" presStyleLbl="fgImgPlace1" presStyleIdx="4" presStyleCnt="5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CC9F2512-8398-4CD2-927F-358AA2AFF0D5}" srcId="{D8BA854B-B7B8-42DE-9BC0-A55A1220598B}" destId="{C3613DAC-663D-4B83-8D2B-11A303E7CC07}" srcOrd="2" destOrd="0" parTransId="{CD8374D3-5C2B-4050-968F-FF44B8C93036}" sibTransId="{94AD3F60-0CE3-4830-93D9-3B9295AE5977}"/>
    <dgm:cxn modelId="{58C1080E-20ED-45F1-A066-EF3B33202B6D}" type="presOf" srcId="{D8BA854B-B7B8-42DE-9BC0-A55A1220598B}" destId="{903A6587-DBD3-425B-9C37-DE546B4C00A6}" srcOrd="0" destOrd="0" presId="urn:microsoft.com/office/officeart/2005/8/layout/hList7"/>
    <dgm:cxn modelId="{61A3594D-F82D-4FCB-89E4-91AADC5838DC}" type="presOf" srcId="{C3613DAC-663D-4B83-8D2B-11A303E7CC07}" destId="{7AE51BA5-466E-4FCE-9CC7-CF5289BE6102}" srcOrd="1" destOrd="0" presId="urn:microsoft.com/office/officeart/2005/8/layout/hList7"/>
    <dgm:cxn modelId="{073AEE3A-677D-4BA5-97E2-5F121234BF70}" srcId="{D8BA854B-B7B8-42DE-9BC0-A55A1220598B}" destId="{1179413E-E811-4C9B-8E59-4842A9546D60}" srcOrd="4" destOrd="0" parTransId="{5BA6EEC9-4F63-483D-AA1E-E6EF9BDAA4CB}" sibTransId="{C7898F72-D673-4BB9-BEE6-EFE4502C614A}"/>
    <dgm:cxn modelId="{1AD5015C-B4C7-4AE9-8924-DA10E9C01713}" type="presOf" srcId="{1179413E-E811-4C9B-8E59-4842A9546D60}" destId="{D09DF766-04D8-404D-BBD3-F1320488C7BF}" srcOrd="0" destOrd="0" presId="urn:microsoft.com/office/officeart/2005/8/layout/hList7"/>
    <dgm:cxn modelId="{FE2C598B-70EF-4036-9688-261D194E0312}" type="presOf" srcId="{1179413E-E811-4C9B-8E59-4842A9546D60}" destId="{1261AD01-C851-4F4E-B886-5F74FB25AA25}" srcOrd="1" destOrd="0" presId="urn:microsoft.com/office/officeart/2005/8/layout/hList7"/>
    <dgm:cxn modelId="{0ACB67DD-2898-47A3-818A-9ED380200C53}" srcId="{D8BA854B-B7B8-42DE-9BC0-A55A1220598B}" destId="{EDDCD83B-5495-42F6-A8A2-ACADC1FBC255}" srcOrd="3" destOrd="0" parTransId="{44EFA28C-74A8-41F0-9349-950E343B170E}" sibTransId="{C61CF765-B1CF-4C5C-A5BD-7ADDDA1BB3DC}"/>
    <dgm:cxn modelId="{0FBA2080-3770-4520-BB79-545673AAD963}" type="presOf" srcId="{94AD3F60-0CE3-4830-93D9-3B9295AE5977}" destId="{58BD9825-6CD0-40D9-8EA2-39939E3BF6AA}" srcOrd="0" destOrd="0" presId="urn:microsoft.com/office/officeart/2005/8/layout/hList7"/>
    <dgm:cxn modelId="{C5002E76-8977-44DC-B489-84C7C1B4EE04}" type="presOf" srcId="{3EE30534-0C41-4BC4-83DC-CC03F7064677}" destId="{E22B0EC0-6357-487E-948E-7C4DE34B61E3}" srcOrd="0" destOrd="0" presId="urn:microsoft.com/office/officeart/2005/8/layout/hList7"/>
    <dgm:cxn modelId="{8B445410-6B62-468B-88B6-A889FF25E746}" srcId="{D8BA854B-B7B8-42DE-9BC0-A55A1220598B}" destId="{AF009F4E-064B-41D6-A9F9-C2EC6D83EBF4}" srcOrd="0" destOrd="0" parTransId="{0E69EE6B-9236-432A-B636-7F529F07BA26}" sibTransId="{93D78937-6BB7-4BA6-AA09-96B734E9A4DC}"/>
    <dgm:cxn modelId="{98B09EA0-AA5C-41F3-87C2-85A0C603E94E}" type="presOf" srcId="{EDDCD83B-5495-42F6-A8A2-ACADC1FBC255}" destId="{BD8E6D7B-F00B-4BD8-A970-36C2B81941A8}" srcOrd="1" destOrd="0" presId="urn:microsoft.com/office/officeart/2005/8/layout/hList7"/>
    <dgm:cxn modelId="{D5220A9A-9AF0-412E-B16F-05EB49BCD399}" type="presOf" srcId="{EDDCD83B-5495-42F6-A8A2-ACADC1FBC255}" destId="{E81671E4-3F92-4288-BEC7-BAF7CA57923A}" srcOrd="0" destOrd="0" presId="urn:microsoft.com/office/officeart/2005/8/layout/hList7"/>
    <dgm:cxn modelId="{6DF987A7-1AC9-4382-B000-8DEA4DD5120B}" type="presOf" srcId="{C61CF765-B1CF-4C5C-A5BD-7ADDDA1BB3DC}" destId="{83BCF91E-8CDF-4B6E-858E-98EEA5D33A69}" srcOrd="0" destOrd="0" presId="urn:microsoft.com/office/officeart/2005/8/layout/hList7"/>
    <dgm:cxn modelId="{24D04033-C59A-4A80-82D6-33774F112816}" type="presOf" srcId="{AF009F4E-064B-41D6-A9F9-C2EC6D83EBF4}" destId="{9E7C61BE-83BE-4935-B9E4-AA9F33D2A3D1}" srcOrd="1" destOrd="0" presId="urn:microsoft.com/office/officeart/2005/8/layout/hList7"/>
    <dgm:cxn modelId="{1CC279A9-07EA-41EE-89FA-8A6D53A09444}" type="presOf" srcId="{C3613DAC-663D-4B83-8D2B-11A303E7CC07}" destId="{C2532E00-753B-4DC1-A8C4-CCF9867FF5CB}" srcOrd="0" destOrd="0" presId="urn:microsoft.com/office/officeart/2005/8/layout/hList7"/>
    <dgm:cxn modelId="{6B48973C-0E6A-4804-9F6E-7625C7CE840D}" type="presOf" srcId="{3EE30534-0C41-4BC4-83DC-CC03F7064677}" destId="{B4336436-1F3A-457A-9089-AF7362970AC4}" srcOrd="1" destOrd="0" presId="urn:microsoft.com/office/officeart/2005/8/layout/hList7"/>
    <dgm:cxn modelId="{BE4F9C34-EFEF-45CE-BD42-81A4CA8B868F}" type="presOf" srcId="{AF009F4E-064B-41D6-A9F9-C2EC6D83EBF4}" destId="{28B67FC7-B40C-4BED-ACE9-5D1D70B76467}" srcOrd="0" destOrd="0" presId="urn:microsoft.com/office/officeart/2005/8/layout/hList7"/>
    <dgm:cxn modelId="{39DBA04B-12DF-48A8-9386-3948BD0B3077}" type="presOf" srcId="{56C66B3B-4DCE-4B81-AAFC-414BC72E6DA9}" destId="{C9DE27C4-99FE-4379-91FD-5C59236162B0}" srcOrd="0" destOrd="0" presId="urn:microsoft.com/office/officeart/2005/8/layout/hList7"/>
    <dgm:cxn modelId="{F056CB98-9346-4A2B-8874-AFBEB419241F}" type="presOf" srcId="{93D78937-6BB7-4BA6-AA09-96B734E9A4DC}" destId="{4A6F861D-91FC-49E9-9C88-33A78BF4F2A2}" srcOrd="0" destOrd="0" presId="urn:microsoft.com/office/officeart/2005/8/layout/hList7"/>
    <dgm:cxn modelId="{AD2E44F0-BA81-4792-915E-48EABBEF198B}" srcId="{D8BA854B-B7B8-42DE-9BC0-A55A1220598B}" destId="{3EE30534-0C41-4BC4-83DC-CC03F7064677}" srcOrd="1" destOrd="0" parTransId="{FDE67F82-0B30-483C-BA5C-8D93C1D120AC}" sibTransId="{56C66B3B-4DCE-4B81-AAFC-414BC72E6DA9}"/>
    <dgm:cxn modelId="{8D97C1E6-E56A-4418-83B7-E1B4FAFAC2B7}" type="presParOf" srcId="{903A6587-DBD3-425B-9C37-DE546B4C00A6}" destId="{65C82570-1761-4CCE-B5F8-9663C27430B6}" srcOrd="0" destOrd="0" presId="urn:microsoft.com/office/officeart/2005/8/layout/hList7"/>
    <dgm:cxn modelId="{FC41919F-C07D-4AEA-8321-EA3337782E6A}" type="presParOf" srcId="{903A6587-DBD3-425B-9C37-DE546B4C00A6}" destId="{6BBB2FA1-9884-467A-9014-347AFB596064}" srcOrd="1" destOrd="0" presId="urn:microsoft.com/office/officeart/2005/8/layout/hList7"/>
    <dgm:cxn modelId="{282F25D2-7B86-44A1-A442-F7F8AF488AD4}" type="presParOf" srcId="{6BBB2FA1-9884-467A-9014-347AFB596064}" destId="{D4DE755E-667E-4591-A3A7-1F2F896EAA7D}" srcOrd="0" destOrd="0" presId="urn:microsoft.com/office/officeart/2005/8/layout/hList7"/>
    <dgm:cxn modelId="{92869911-1057-43DC-BB70-29EC56B1F4EF}" type="presParOf" srcId="{D4DE755E-667E-4591-A3A7-1F2F896EAA7D}" destId="{28B67FC7-B40C-4BED-ACE9-5D1D70B76467}" srcOrd="0" destOrd="0" presId="urn:microsoft.com/office/officeart/2005/8/layout/hList7"/>
    <dgm:cxn modelId="{FF698056-CA22-4713-8DC1-971FD8AF3629}" type="presParOf" srcId="{D4DE755E-667E-4591-A3A7-1F2F896EAA7D}" destId="{9E7C61BE-83BE-4935-B9E4-AA9F33D2A3D1}" srcOrd="1" destOrd="0" presId="urn:microsoft.com/office/officeart/2005/8/layout/hList7"/>
    <dgm:cxn modelId="{5CAC760E-4A1F-4621-AD40-159C880E2A6E}" type="presParOf" srcId="{D4DE755E-667E-4591-A3A7-1F2F896EAA7D}" destId="{5329BA25-A759-4F8D-8ECC-2D1DB78A4E25}" srcOrd="2" destOrd="0" presId="urn:microsoft.com/office/officeart/2005/8/layout/hList7"/>
    <dgm:cxn modelId="{06E49A7F-2137-4C86-A968-440A316B24E2}" type="presParOf" srcId="{D4DE755E-667E-4591-A3A7-1F2F896EAA7D}" destId="{56198C50-30CD-4ACD-85B2-4E45B6BF70BB}" srcOrd="3" destOrd="0" presId="urn:microsoft.com/office/officeart/2005/8/layout/hList7"/>
    <dgm:cxn modelId="{26603ECD-8C0F-4609-AF60-682024453899}" type="presParOf" srcId="{6BBB2FA1-9884-467A-9014-347AFB596064}" destId="{4A6F861D-91FC-49E9-9C88-33A78BF4F2A2}" srcOrd="1" destOrd="0" presId="urn:microsoft.com/office/officeart/2005/8/layout/hList7"/>
    <dgm:cxn modelId="{7C935862-AF5D-4729-B8C2-F113CAAE763D}" type="presParOf" srcId="{6BBB2FA1-9884-467A-9014-347AFB596064}" destId="{B12C1FC5-FFEF-4805-80FF-97D5985BFE88}" srcOrd="2" destOrd="0" presId="urn:microsoft.com/office/officeart/2005/8/layout/hList7"/>
    <dgm:cxn modelId="{C99ADE99-EA30-40A7-B111-AFA6448CAD15}" type="presParOf" srcId="{B12C1FC5-FFEF-4805-80FF-97D5985BFE88}" destId="{E22B0EC0-6357-487E-948E-7C4DE34B61E3}" srcOrd="0" destOrd="0" presId="urn:microsoft.com/office/officeart/2005/8/layout/hList7"/>
    <dgm:cxn modelId="{4FDF372D-4EE5-4B69-A658-0C041EBF54D4}" type="presParOf" srcId="{B12C1FC5-FFEF-4805-80FF-97D5985BFE88}" destId="{B4336436-1F3A-457A-9089-AF7362970AC4}" srcOrd="1" destOrd="0" presId="urn:microsoft.com/office/officeart/2005/8/layout/hList7"/>
    <dgm:cxn modelId="{0B72523B-273C-42F2-9B32-56376EBF17E7}" type="presParOf" srcId="{B12C1FC5-FFEF-4805-80FF-97D5985BFE88}" destId="{3750B6D7-3D9F-4B4B-B242-4F1A7E7A95AA}" srcOrd="2" destOrd="0" presId="urn:microsoft.com/office/officeart/2005/8/layout/hList7"/>
    <dgm:cxn modelId="{EDAC16D3-EDC9-4C9C-9AFE-EF9F9FAF6A08}" type="presParOf" srcId="{B12C1FC5-FFEF-4805-80FF-97D5985BFE88}" destId="{BC5841AF-BB24-482B-8B37-60F43A23B314}" srcOrd="3" destOrd="0" presId="urn:microsoft.com/office/officeart/2005/8/layout/hList7"/>
    <dgm:cxn modelId="{0CDB3EB7-7121-4F3F-BA2E-515CF71C102A}" type="presParOf" srcId="{6BBB2FA1-9884-467A-9014-347AFB596064}" destId="{C9DE27C4-99FE-4379-91FD-5C59236162B0}" srcOrd="3" destOrd="0" presId="urn:microsoft.com/office/officeart/2005/8/layout/hList7"/>
    <dgm:cxn modelId="{9CBBA206-50F4-4300-84B8-1599394B6E33}" type="presParOf" srcId="{6BBB2FA1-9884-467A-9014-347AFB596064}" destId="{E716B4AB-9C48-4DDA-9685-26F9D47A9F1C}" srcOrd="4" destOrd="0" presId="urn:microsoft.com/office/officeart/2005/8/layout/hList7"/>
    <dgm:cxn modelId="{916B18D0-DB90-420C-A7F9-D4024E19F9C6}" type="presParOf" srcId="{E716B4AB-9C48-4DDA-9685-26F9D47A9F1C}" destId="{C2532E00-753B-4DC1-A8C4-CCF9867FF5CB}" srcOrd="0" destOrd="0" presId="urn:microsoft.com/office/officeart/2005/8/layout/hList7"/>
    <dgm:cxn modelId="{703C28CD-E29A-4760-906B-009349C0AD54}" type="presParOf" srcId="{E716B4AB-9C48-4DDA-9685-26F9D47A9F1C}" destId="{7AE51BA5-466E-4FCE-9CC7-CF5289BE6102}" srcOrd="1" destOrd="0" presId="urn:microsoft.com/office/officeart/2005/8/layout/hList7"/>
    <dgm:cxn modelId="{48FC51A8-DC26-4D08-AE71-F176AB520F51}" type="presParOf" srcId="{E716B4AB-9C48-4DDA-9685-26F9D47A9F1C}" destId="{B493AD90-ACAE-49AC-8FD2-9CF7A07CEDFA}" srcOrd="2" destOrd="0" presId="urn:microsoft.com/office/officeart/2005/8/layout/hList7"/>
    <dgm:cxn modelId="{B0376E32-F3B5-47A5-8293-45AC04BDA927}" type="presParOf" srcId="{E716B4AB-9C48-4DDA-9685-26F9D47A9F1C}" destId="{B7C40066-8382-4048-A404-C5F3977FEF87}" srcOrd="3" destOrd="0" presId="urn:microsoft.com/office/officeart/2005/8/layout/hList7"/>
    <dgm:cxn modelId="{34224F59-CE8F-45BE-82AF-637629F32DBF}" type="presParOf" srcId="{6BBB2FA1-9884-467A-9014-347AFB596064}" destId="{58BD9825-6CD0-40D9-8EA2-39939E3BF6AA}" srcOrd="5" destOrd="0" presId="urn:microsoft.com/office/officeart/2005/8/layout/hList7"/>
    <dgm:cxn modelId="{337E8DC6-2A15-45F1-85B0-0F6E18B6EB4E}" type="presParOf" srcId="{6BBB2FA1-9884-467A-9014-347AFB596064}" destId="{15B22E3E-45EF-4431-A2FF-D875213B44FC}" srcOrd="6" destOrd="0" presId="urn:microsoft.com/office/officeart/2005/8/layout/hList7"/>
    <dgm:cxn modelId="{A63CC9C5-BC8F-4CFB-8A84-BCC15AA4688C}" type="presParOf" srcId="{15B22E3E-45EF-4431-A2FF-D875213B44FC}" destId="{E81671E4-3F92-4288-BEC7-BAF7CA57923A}" srcOrd="0" destOrd="0" presId="urn:microsoft.com/office/officeart/2005/8/layout/hList7"/>
    <dgm:cxn modelId="{7CAED6CE-2CCA-4FC0-99FD-CB58FDA5FEBC}" type="presParOf" srcId="{15B22E3E-45EF-4431-A2FF-D875213B44FC}" destId="{BD8E6D7B-F00B-4BD8-A970-36C2B81941A8}" srcOrd="1" destOrd="0" presId="urn:microsoft.com/office/officeart/2005/8/layout/hList7"/>
    <dgm:cxn modelId="{88D04991-D078-4275-8A83-F51BE48AD0DF}" type="presParOf" srcId="{15B22E3E-45EF-4431-A2FF-D875213B44FC}" destId="{318232FB-FD5E-4088-9B3C-524D55C55666}" srcOrd="2" destOrd="0" presId="urn:microsoft.com/office/officeart/2005/8/layout/hList7"/>
    <dgm:cxn modelId="{778E1366-9F8B-40A7-BBF7-88041D67C346}" type="presParOf" srcId="{15B22E3E-45EF-4431-A2FF-D875213B44FC}" destId="{3E05B45A-CF69-42FB-97B8-E2C341CA8F30}" srcOrd="3" destOrd="0" presId="urn:microsoft.com/office/officeart/2005/8/layout/hList7"/>
    <dgm:cxn modelId="{9455B0B7-F0D4-40BE-B6A4-AD2B754AA636}" type="presParOf" srcId="{6BBB2FA1-9884-467A-9014-347AFB596064}" destId="{83BCF91E-8CDF-4B6E-858E-98EEA5D33A69}" srcOrd="7" destOrd="0" presId="urn:microsoft.com/office/officeart/2005/8/layout/hList7"/>
    <dgm:cxn modelId="{80B4E3C7-15A6-45BF-92C6-F0711FB3CD05}" type="presParOf" srcId="{6BBB2FA1-9884-467A-9014-347AFB596064}" destId="{DF49D2E2-5FF6-4077-A3F3-875ADA1E9738}" srcOrd="8" destOrd="0" presId="urn:microsoft.com/office/officeart/2005/8/layout/hList7"/>
    <dgm:cxn modelId="{B6B3FF11-3E36-4912-8FDA-D82E1FDCEA7D}" type="presParOf" srcId="{DF49D2E2-5FF6-4077-A3F3-875ADA1E9738}" destId="{D09DF766-04D8-404D-BBD3-F1320488C7BF}" srcOrd="0" destOrd="0" presId="urn:microsoft.com/office/officeart/2005/8/layout/hList7"/>
    <dgm:cxn modelId="{0DFB9B98-A7B3-465F-90F6-EF32A8300BA4}" type="presParOf" srcId="{DF49D2E2-5FF6-4077-A3F3-875ADA1E9738}" destId="{1261AD01-C851-4F4E-B886-5F74FB25AA25}" srcOrd="1" destOrd="0" presId="urn:microsoft.com/office/officeart/2005/8/layout/hList7"/>
    <dgm:cxn modelId="{F059B035-C7FB-4A20-BBAD-8A7673311027}" type="presParOf" srcId="{DF49D2E2-5FF6-4077-A3F3-875ADA1E9738}" destId="{1F8217BD-423C-4088-B674-58B74A7C22B5}" srcOrd="2" destOrd="0" presId="urn:microsoft.com/office/officeart/2005/8/layout/hList7"/>
    <dgm:cxn modelId="{D630D5B8-9281-4BE1-A552-047DD310FE4E}" type="presParOf" srcId="{DF49D2E2-5FF6-4077-A3F3-875ADA1E9738}" destId="{E0FF5F9A-6836-4458-862F-8757C473839B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E99F738-1BA6-4EE5-AA99-7A11E5BE5591}" type="doc">
      <dgm:prSet loTypeId="urn:microsoft.com/office/officeart/2005/8/layout/hList7" loCatId="list" qsTypeId="urn:microsoft.com/office/officeart/2005/8/quickstyle/3d1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8FE7881C-A7A3-42C2-AC49-BA6378F400A3}">
      <dgm:prSet custT="1"/>
      <dgm:spPr/>
      <dgm:t>
        <a:bodyPr/>
        <a:lstStyle/>
        <a:p>
          <a:pPr rtl="0"/>
          <a:r>
            <a:rPr lang="ru-RU" sz="1800" b="1" dirty="0" smtClean="0"/>
            <a:t>Статья 8</a:t>
          </a:r>
          <a:r>
            <a:rPr lang="ru-RU" sz="1800" dirty="0" smtClean="0"/>
            <a:t>. Полномочия органов государственной власти субъектов Российской Федерации в сфере образования</a:t>
          </a:r>
          <a:endParaRPr lang="ru-RU" sz="1800" b="0" dirty="0"/>
        </a:p>
      </dgm:t>
    </dgm:pt>
    <dgm:pt modelId="{8939CCB6-269A-4871-8EEF-BA12BD18C20F}" type="parTrans" cxnId="{849ECBB0-3D04-424F-BEAB-558B6DD0B2FA}">
      <dgm:prSet/>
      <dgm:spPr/>
      <dgm:t>
        <a:bodyPr/>
        <a:lstStyle/>
        <a:p>
          <a:endParaRPr lang="ru-RU"/>
        </a:p>
      </dgm:t>
    </dgm:pt>
    <dgm:pt modelId="{6A4B938F-7BD9-4347-A5A5-49E59C037EDA}" type="sibTrans" cxnId="{849ECBB0-3D04-424F-BEAB-558B6DD0B2FA}">
      <dgm:prSet/>
      <dgm:spPr/>
      <dgm:t>
        <a:bodyPr/>
        <a:lstStyle/>
        <a:p>
          <a:endParaRPr lang="ru-RU"/>
        </a:p>
      </dgm:t>
    </dgm:pt>
    <dgm:pt modelId="{AB280AF0-8552-489E-9E02-F7DF1A4EAD47}">
      <dgm:prSet custT="1"/>
      <dgm:spPr/>
      <dgm:t>
        <a:bodyPr/>
        <a:lstStyle/>
        <a:p>
          <a:pPr rtl="0"/>
          <a:r>
            <a:rPr lang="ru-RU" sz="1400" dirty="0" smtClean="0"/>
            <a:t>1) разработка и реализация региональных программ развития образования с учетом региональных социально-экономических, экологических, демографических, этнокультурных и других особенностей субъектов Российской Федерации</a:t>
          </a:r>
          <a:r>
            <a:rPr lang="ru-RU" sz="1600" dirty="0" smtClean="0"/>
            <a:t>;</a:t>
          </a:r>
          <a:endParaRPr lang="ru-RU" sz="1600" dirty="0"/>
        </a:p>
      </dgm:t>
    </dgm:pt>
    <dgm:pt modelId="{2182CE88-001C-4764-8A50-86715C11E542}" type="parTrans" cxnId="{5D28A0BC-AAB2-4BC9-9452-570EEF065DD0}">
      <dgm:prSet/>
      <dgm:spPr/>
      <dgm:t>
        <a:bodyPr/>
        <a:lstStyle/>
        <a:p>
          <a:endParaRPr lang="ru-RU"/>
        </a:p>
      </dgm:t>
    </dgm:pt>
    <dgm:pt modelId="{338F9E59-200A-434F-801F-E016440141DE}" type="sibTrans" cxnId="{5D28A0BC-AAB2-4BC9-9452-570EEF065DD0}">
      <dgm:prSet/>
      <dgm:spPr/>
      <dgm:t>
        <a:bodyPr/>
        <a:lstStyle/>
        <a:p>
          <a:endParaRPr lang="ru-RU"/>
        </a:p>
      </dgm:t>
    </dgm:pt>
    <dgm:pt modelId="{34F1C8FE-FC82-4278-9F79-120003711415}">
      <dgm:prSet custT="1"/>
      <dgm:spPr/>
      <dgm:t>
        <a:bodyPr/>
        <a:lstStyle/>
        <a:p>
          <a:pPr rtl="0"/>
          <a:r>
            <a:rPr lang="ru-RU" sz="1100" dirty="0" smtClean="0"/>
            <a:t>3) обеспечение государственных гарантий реализации прав на получение общедоступного и бесплатного дошкольного, начального общего, основного общего, среднего общего образования, обеспечение дополнительного образования детей приобретение учебников и учебных пособий, средств обучения, игр, игрушек (за исключением расходов на содержание зданий и оплату коммунальных услуг)</a:t>
          </a:r>
          <a:r>
            <a:rPr lang="ru-RU" sz="1100" b="1" u="sng" dirty="0" smtClean="0"/>
            <a:t>;</a:t>
          </a:r>
          <a:endParaRPr lang="ru-RU" sz="1100" b="1" u="sng" dirty="0"/>
        </a:p>
      </dgm:t>
    </dgm:pt>
    <dgm:pt modelId="{B11521CC-90B8-45A4-ADF3-B49C8B2F4229}" type="parTrans" cxnId="{1A37C276-3D41-4612-BA4E-0C4F56C148B6}">
      <dgm:prSet/>
      <dgm:spPr/>
      <dgm:t>
        <a:bodyPr/>
        <a:lstStyle/>
        <a:p>
          <a:endParaRPr lang="ru-RU"/>
        </a:p>
      </dgm:t>
    </dgm:pt>
    <dgm:pt modelId="{3D87D134-54AC-4030-B0BA-EB9DA28C0C02}" type="sibTrans" cxnId="{1A37C276-3D41-4612-BA4E-0C4F56C148B6}">
      <dgm:prSet/>
      <dgm:spPr/>
      <dgm:t>
        <a:bodyPr/>
        <a:lstStyle/>
        <a:p>
          <a:endParaRPr lang="ru-RU"/>
        </a:p>
      </dgm:t>
    </dgm:pt>
    <dgm:pt modelId="{89A81B15-D6A8-44F2-9AC2-FBA4247D2A24}" type="pres">
      <dgm:prSet presAssocID="{7E99F738-1BA6-4EE5-AA99-7A11E5BE559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EC81A8-F1A6-4E9B-BF84-42EE3AB375B3}" type="pres">
      <dgm:prSet presAssocID="{7E99F738-1BA6-4EE5-AA99-7A11E5BE5591}" presName="fgShape" presStyleLbl="fgShp" presStyleIdx="0" presStyleCnt="1"/>
      <dgm:spPr/>
    </dgm:pt>
    <dgm:pt modelId="{2851D538-42D3-4C0C-AF40-9FB0DBDD3473}" type="pres">
      <dgm:prSet presAssocID="{7E99F738-1BA6-4EE5-AA99-7A11E5BE5591}" presName="linComp" presStyleCnt="0"/>
      <dgm:spPr/>
    </dgm:pt>
    <dgm:pt modelId="{E75D4739-A092-4CE2-BDAE-0867F5D2978A}" type="pres">
      <dgm:prSet presAssocID="{8FE7881C-A7A3-42C2-AC49-BA6378F400A3}" presName="compNode" presStyleCnt="0"/>
      <dgm:spPr/>
    </dgm:pt>
    <dgm:pt modelId="{5891EB7C-996A-46F9-B610-2557E45FE567}" type="pres">
      <dgm:prSet presAssocID="{8FE7881C-A7A3-42C2-AC49-BA6378F400A3}" presName="bkgdShape" presStyleLbl="node1" presStyleIdx="0" presStyleCnt="3"/>
      <dgm:spPr/>
      <dgm:t>
        <a:bodyPr/>
        <a:lstStyle/>
        <a:p>
          <a:endParaRPr lang="ru-RU"/>
        </a:p>
      </dgm:t>
    </dgm:pt>
    <dgm:pt modelId="{2B4CB23B-7530-43E2-819F-1A1C9A343D33}" type="pres">
      <dgm:prSet presAssocID="{8FE7881C-A7A3-42C2-AC49-BA6378F400A3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9D3B6B-936F-415E-8FF9-1A4F36838A4E}" type="pres">
      <dgm:prSet presAssocID="{8FE7881C-A7A3-42C2-AC49-BA6378F400A3}" presName="invisiNode" presStyleLbl="node1" presStyleIdx="0" presStyleCnt="3"/>
      <dgm:spPr/>
    </dgm:pt>
    <dgm:pt modelId="{2D3E45FA-CE38-4932-B26E-BCD54E27C2AB}" type="pres">
      <dgm:prSet presAssocID="{8FE7881C-A7A3-42C2-AC49-BA6378F400A3}" presName="imagNode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584E290-C4C6-4746-8E42-9E416D16CC6B}" type="pres">
      <dgm:prSet presAssocID="{6A4B938F-7BD9-4347-A5A5-49E59C037ED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9B0B392-31FB-48A1-B3A1-E94D0CEC734B}" type="pres">
      <dgm:prSet presAssocID="{AB280AF0-8552-489E-9E02-F7DF1A4EAD47}" presName="compNode" presStyleCnt="0"/>
      <dgm:spPr/>
    </dgm:pt>
    <dgm:pt modelId="{713544D0-1FE4-40E8-889E-889338FF8E58}" type="pres">
      <dgm:prSet presAssocID="{AB280AF0-8552-489E-9E02-F7DF1A4EAD47}" presName="bkgdShape" presStyleLbl="node1" presStyleIdx="1" presStyleCnt="3"/>
      <dgm:spPr/>
      <dgm:t>
        <a:bodyPr/>
        <a:lstStyle/>
        <a:p>
          <a:endParaRPr lang="ru-RU"/>
        </a:p>
      </dgm:t>
    </dgm:pt>
    <dgm:pt modelId="{C2954EF3-075B-4CA8-A315-8E89CD0A4ED1}" type="pres">
      <dgm:prSet presAssocID="{AB280AF0-8552-489E-9E02-F7DF1A4EAD47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71098C-CDCB-4CC8-B86E-5026C3864589}" type="pres">
      <dgm:prSet presAssocID="{AB280AF0-8552-489E-9E02-F7DF1A4EAD47}" presName="invisiNode" presStyleLbl="node1" presStyleIdx="1" presStyleCnt="3"/>
      <dgm:spPr/>
    </dgm:pt>
    <dgm:pt modelId="{894E1F82-D8D0-48F9-980B-64C9169B6EA6}" type="pres">
      <dgm:prSet presAssocID="{AB280AF0-8552-489E-9E02-F7DF1A4EAD47}" presName="imagNod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D36833D-FF0F-4DB0-B4FF-2D54DB32EBC1}" type="pres">
      <dgm:prSet presAssocID="{338F9E59-200A-434F-801F-E016440141D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DF5EAC4-372A-484B-8FDF-3B04B7AA2AB9}" type="pres">
      <dgm:prSet presAssocID="{34F1C8FE-FC82-4278-9F79-120003711415}" presName="compNode" presStyleCnt="0"/>
      <dgm:spPr/>
    </dgm:pt>
    <dgm:pt modelId="{4188B691-CC9B-4F1B-83DE-F7C7C5883F35}" type="pres">
      <dgm:prSet presAssocID="{34F1C8FE-FC82-4278-9F79-120003711415}" presName="bkgdShape" presStyleLbl="node1" presStyleIdx="2" presStyleCnt="3"/>
      <dgm:spPr/>
      <dgm:t>
        <a:bodyPr/>
        <a:lstStyle/>
        <a:p>
          <a:endParaRPr lang="ru-RU"/>
        </a:p>
      </dgm:t>
    </dgm:pt>
    <dgm:pt modelId="{55F7DDD5-3311-46BB-BDA9-2A7D0CCBA348}" type="pres">
      <dgm:prSet presAssocID="{34F1C8FE-FC82-4278-9F79-120003711415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56CA9B-A99D-4441-B9ED-FBE2CC27F241}" type="pres">
      <dgm:prSet presAssocID="{34F1C8FE-FC82-4278-9F79-120003711415}" presName="invisiNode" presStyleLbl="node1" presStyleIdx="2" presStyleCnt="3"/>
      <dgm:spPr/>
    </dgm:pt>
    <dgm:pt modelId="{ECEF8C49-884B-4F75-A22C-EB31C85E2608}" type="pres">
      <dgm:prSet presAssocID="{34F1C8FE-FC82-4278-9F79-120003711415}" presName="imagNode" presStyleLbl="fgImgPlace1" presStyleIdx="2" presStyleCnt="3" custScaleX="13956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FC8E6F0C-1A0B-42A9-BC4E-98369886785B}" type="presOf" srcId="{6A4B938F-7BD9-4347-A5A5-49E59C037EDA}" destId="{6584E290-C4C6-4746-8E42-9E416D16CC6B}" srcOrd="0" destOrd="0" presId="urn:microsoft.com/office/officeart/2005/8/layout/hList7"/>
    <dgm:cxn modelId="{5D28A0BC-AAB2-4BC9-9452-570EEF065DD0}" srcId="{7E99F738-1BA6-4EE5-AA99-7A11E5BE5591}" destId="{AB280AF0-8552-489E-9E02-F7DF1A4EAD47}" srcOrd="1" destOrd="0" parTransId="{2182CE88-001C-4764-8A50-86715C11E542}" sibTransId="{338F9E59-200A-434F-801F-E016440141DE}"/>
    <dgm:cxn modelId="{4E3F9CB5-9B2F-4516-AB4A-9B7E482FC8B3}" type="presOf" srcId="{7E99F738-1BA6-4EE5-AA99-7A11E5BE5591}" destId="{89A81B15-D6A8-44F2-9AC2-FBA4247D2A24}" srcOrd="0" destOrd="0" presId="urn:microsoft.com/office/officeart/2005/8/layout/hList7"/>
    <dgm:cxn modelId="{077F1C48-35DC-4556-95CE-76ED3BEEDC92}" type="presOf" srcId="{AB280AF0-8552-489E-9E02-F7DF1A4EAD47}" destId="{C2954EF3-075B-4CA8-A315-8E89CD0A4ED1}" srcOrd="1" destOrd="0" presId="urn:microsoft.com/office/officeart/2005/8/layout/hList7"/>
    <dgm:cxn modelId="{76987F92-E9CD-45CF-823E-C9D928F906F6}" type="presOf" srcId="{AB280AF0-8552-489E-9E02-F7DF1A4EAD47}" destId="{713544D0-1FE4-40E8-889E-889338FF8E58}" srcOrd="0" destOrd="0" presId="urn:microsoft.com/office/officeart/2005/8/layout/hList7"/>
    <dgm:cxn modelId="{E11BC6F9-E329-412E-99A2-00EBB3913778}" type="presOf" srcId="{8FE7881C-A7A3-42C2-AC49-BA6378F400A3}" destId="{2B4CB23B-7530-43E2-819F-1A1C9A343D33}" srcOrd="1" destOrd="0" presId="urn:microsoft.com/office/officeart/2005/8/layout/hList7"/>
    <dgm:cxn modelId="{2E96257D-2C81-46A7-93E4-90E6D7CEFAE3}" type="presOf" srcId="{338F9E59-200A-434F-801F-E016440141DE}" destId="{CD36833D-FF0F-4DB0-B4FF-2D54DB32EBC1}" srcOrd="0" destOrd="0" presId="urn:microsoft.com/office/officeart/2005/8/layout/hList7"/>
    <dgm:cxn modelId="{849ECBB0-3D04-424F-BEAB-558B6DD0B2FA}" srcId="{7E99F738-1BA6-4EE5-AA99-7A11E5BE5591}" destId="{8FE7881C-A7A3-42C2-AC49-BA6378F400A3}" srcOrd="0" destOrd="0" parTransId="{8939CCB6-269A-4871-8EEF-BA12BD18C20F}" sibTransId="{6A4B938F-7BD9-4347-A5A5-49E59C037EDA}"/>
    <dgm:cxn modelId="{1A37C276-3D41-4612-BA4E-0C4F56C148B6}" srcId="{7E99F738-1BA6-4EE5-AA99-7A11E5BE5591}" destId="{34F1C8FE-FC82-4278-9F79-120003711415}" srcOrd="2" destOrd="0" parTransId="{B11521CC-90B8-45A4-ADF3-B49C8B2F4229}" sibTransId="{3D87D134-54AC-4030-B0BA-EB9DA28C0C02}"/>
    <dgm:cxn modelId="{66F95417-942F-4D3F-9372-8020E4438C54}" type="presOf" srcId="{34F1C8FE-FC82-4278-9F79-120003711415}" destId="{55F7DDD5-3311-46BB-BDA9-2A7D0CCBA348}" srcOrd="1" destOrd="0" presId="urn:microsoft.com/office/officeart/2005/8/layout/hList7"/>
    <dgm:cxn modelId="{342E104A-6ECC-4C5C-9BEB-6F2B86058566}" type="presOf" srcId="{34F1C8FE-FC82-4278-9F79-120003711415}" destId="{4188B691-CC9B-4F1B-83DE-F7C7C5883F35}" srcOrd="0" destOrd="0" presId="urn:microsoft.com/office/officeart/2005/8/layout/hList7"/>
    <dgm:cxn modelId="{2D6A0871-26A9-4D16-8C5D-8BB8EB99845F}" type="presOf" srcId="{8FE7881C-A7A3-42C2-AC49-BA6378F400A3}" destId="{5891EB7C-996A-46F9-B610-2557E45FE567}" srcOrd="0" destOrd="0" presId="urn:microsoft.com/office/officeart/2005/8/layout/hList7"/>
    <dgm:cxn modelId="{7F086F6D-D949-445A-AE00-AE5FD023C849}" type="presParOf" srcId="{89A81B15-D6A8-44F2-9AC2-FBA4247D2A24}" destId="{84EC81A8-F1A6-4E9B-BF84-42EE3AB375B3}" srcOrd="0" destOrd="0" presId="urn:microsoft.com/office/officeart/2005/8/layout/hList7"/>
    <dgm:cxn modelId="{ADECC445-787B-47B6-8BF7-B3EB500E40AC}" type="presParOf" srcId="{89A81B15-D6A8-44F2-9AC2-FBA4247D2A24}" destId="{2851D538-42D3-4C0C-AF40-9FB0DBDD3473}" srcOrd="1" destOrd="0" presId="urn:microsoft.com/office/officeart/2005/8/layout/hList7"/>
    <dgm:cxn modelId="{3E17591E-DA02-458D-A81E-84BC0C468728}" type="presParOf" srcId="{2851D538-42D3-4C0C-AF40-9FB0DBDD3473}" destId="{E75D4739-A092-4CE2-BDAE-0867F5D2978A}" srcOrd="0" destOrd="0" presId="urn:microsoft.com/office/officeart/2005/8/layout/hList7"/>
    <dgm:cxn modelId="{717F288D-E858-4FD2-A5AA-8A0C67E33447}" type="presParOf" srcId="{E75D4739-A092-4CE2-BDAE-0867F5D2978A}" destId="{5891EB7C-996A-46F9-B610-2557E45FE567}" srcOrd="0" destOrd="0" presId="urn:microsoft.com/office/officeart/2005/8/layout/hList7"/>
    <dgm:cxn modelId="{A465556E-B60F-45D9-8084-4295913F16BE}" type="presParOf" srcId="{E75D4739-A092-4CE2-BDAE-0867F5D2978A}" destId="{2B4CB23B-7530-43E2-819F-1A1C9A343D33}" srcOrd="1" destOrd="0" presId="urn:microsoft.com/office/officeart/2005/8/layout/hList7"/>
    <dgm:cxn modelId="{AC1289BF-565D-406B-9C54-7BC87D9D0ABE}" type="presParOf" srcId="{E75D4739-A092-4CE2-BDAE-0867F5D2978A}" destId="{C39D3B6B-936F-415E-8FF9-1A4F36838A4E}" srcOrd="2" destOrd="0" presId="urn:microsoft.com/office/officeart/2005/8/layout/hList7"/>
    <dgm:cxn modelId="{B62243E2-1A2A-4A5C-84E9-9F834BA0F500}" type="presParOf" srcId="{E75D4739-A092-4CE2-BDAE-0867F5D2978A}" destId="{2D3E45FA-CE38-4932-B26E-BCD54E27C2AB}" srcOrd="3" destOrd="0" presId="urn:microsoft.com/office/officeart/2005/8/layout/hList7"/>
    <dgm:cxn modelId="{E7AD4344-A6FA-4EE6-A0B0-3FE2DEB5B73A}" type="presParOf" srcId="{2851D538-42D3-4C0C-AF40-9FB0DBDD3473}" destId="{6584E290-C4C6-4746-8E42-9E416D16CC6B}" srcOrd="1" destOrd="0" presId="urn:microsoft.com/office/officeart/2005/8/layout/hList7"/>
    <dgm:cxn modelId="{744DF4E3-53CE-43F4-B9D0-5E1D84DF6EB4}" type="presParOf" srcId="{2851D538-42D3-4C0C-AF40-9FB0DBDD3473}" destId="{89B0B392-31FB-48A1-B3A1-E94D0CEC734B}" srcOrd="2" destOrd="0" presId="urn:microsoft.com/office/officeart/2005/8/layout/hList7"/>
    <dgm:cxn modelId="{11BED8AD-B49D-4843-99ED-3433BA13CCDA}" type="presParOf" srcId="{89B0B392-31FB-48A1-B3A1-E94D0CEC734B}" destId="{713544D0-1FE4-40E8-889E-889338FF8E58}" srcOrd="0" destOrd="0" presId="urn:microsoft.com/office/officeart/2005/8/layout/hList7"/>
    <dgm:cxn modelId="{B15CA732-BA3F-436F-9E04-3A797E9ADD28}" type="presParOf" srcId="{89B0B392-31FB-48A1-B3A1-E94D0CEC734B}" destId="{C2954EF3-075B-4CA8-A315-8E89CD0A4ED1}" srcOrd="1" destOrd="0" presId="urn:microsoft.com/office/officeart/2005/8/layout/hList7"/>
    <dgm:cxn modelId="{CD7487CF-835A-4E4E-8618-D8513A1B1208}" type="presParOf" srcId="{89B0B392-31FB-48A1-B3A1-E94D0CEC734B}" destId="{5171098C-CDCB-4CC8-B86E-5026C3864589}" srcOrd="2" destOrd="0" presId="urn:microsoft.com/office/officeart/2005/8/layout/hList7"/>
    <dgm:cxn modelId="{3C145ACA-15BD-46F0-A577-47092E7E1654}" type="presParOf" srcId="{89B0B392-31FB-48A1-B3A1-E94D0CEC734B}" destId="{894E1F82-D8D0-48F9-980B-64C9169B6EA6}" srcOrd="3" destOrd="0" presId="urn:microsoft.com/office/officeart/2005/8/layout/hList7"/>
    <dgm:cxn modelId="{AB386C90-11FE-4927-A6AA-E4A01EEF86AB}" type="presParOf" srcId="{2851D538-42D3-4C0C-AF40-9FB0DBDD3473}" destId="{CD36833D-FF0F-4DB0-B4FF-2D54DB32EBC1}" srcOrd="3" destOrd="0" presId="urn:microsoft.com/office/officeart/2005/8/layout/hList7"/>
    <dgm:cxn modelId="{FDA917D3-BDF0-48F4-805F-1E51891DCF81}" type="presParOf" srcId="{2851D538-42D3-4C0C-AF40-9FB0DBDD3473}" destId="{EDF5EAC4-372A-484B-8FDF-3B04B7AA2AB9}" srcOrd="4" destOrd="0" presId="urn:microsoft.com/office/officeart/2005/8/layout/hList7"/>
    <dgm:cxn modelId="{D99F99D4-A557-4FA6-8656-E132F0001F09}" type="presParOf" srcId="{EDF5EAC4-372A-484B-8FDF-3B04B7AA2AB9}" destId="{4188B691-CC9B-4F1B-83DE-F7C7C5883F35}" srcOrd="0" destOrd="0" presId="urn:microsoft.com/office/officeart/2005/8/layout/hList7"/>
    <dgm:cxn modelId="{6760F969-9096-4ADD-B316-9627CB1D942C}" type="presParOf" srcId="{EDF5EAC4-372A-484B-8FDF-3B04B7AA2AB9}" destId="{55F7DDD5-3311-46BB-BDA9-2A7D0CCBA348}" srcOrd="1" destOrd="0" presId="urn:microsoft.com/office/officeart/2005/8/layout/hList7"/>
    <dgm:cxn modelId="{51D9F170-F684-41B8-B392-8B62C33B0E0C}" type="presParOf" srcId="{EDF5EAC4-372A-484B-8FDF-3B04B7AA2AB9}" destId="{7B56CA9B-A99D-4441-B9ED-FBE2CC27F241}" srcOrd="2" destOrd="0" presId="urn:microsoft.com/office/officeart/2005/8/layout/hList7"/>
    <dgm:cxn modelId="{7107578A-95FC-44F5-8240-A9F2C2ECAE2E}" type="presParOf" srcId="{EDF5EAC4-372A-484B-8FDF-3B04B7AA2AB9}" destId="{ECEF8C49-884B-4F75-A22C-EB31C85E260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8BA854B-B7B8-42DE-9BC0-A55A1220598B}" type="doc">
      <dgm:prSet loTypeId="urn:microsoft.com/office/officeart/2005/8/layout/hList7" loCatId="list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AF009F4E-064B-41D6-A9F9-C2EC6D83EBF4}">
      <dgm:prSet custT="1"/>
      <dgm:spPr/>
      <dgm:t>
        <a:bodyPr/>
        <a:lstStyle/>
        <a:p>
          <a:pPr rtl="0"/>
          <a:r>
            <a:rPr lang="ru-RU" sz="1200" dirty="0" smtClean="0"/>
            <a:t>4) организация предоставления общего образования в государственных образовательных организациях субъектов Российской Федерации;</a:t>
          </a:r>
          <a:endParaRPr lang="ru-RU" sz="1200" dirty="0"/>
        </a:p>
      </dgm:t>
    </dgm:pt>
    <dgm:pt modelId="{0E69EE6B-9236-432A-B636-7F529F07BA26}" type="parTrans" cxnId="{8B445410-6B62-468B-88B6-A889FF25E746}">
      <dgm:prSet/>
      <dgm:spPr/>
      <dgm:t>
        <a:bodyPr/>
        <a:lstStyle/>
        <a:p>
          <a:endParaRPr lang="ru-RU"/>
        </a:p>
      </dgm:t>
    </dgm:pt>
    <dgm:pt modelId="{93D78937-6BB7-4BA6-AA09-96B734E9A4DC}" type="sibTrans" cxnId="{8B445410-6B62-468B-88B6-A889FF25E746}">
      <dgm:prSet/>
      <dgm:spPr/>
      <dgm:t>
        <a:bodyPr/>
        <a:lstStyle/>
        <a:p>
          <a:endParaRPr lang="ru-RU"/>
        </a:p>
      </dgm:t>
    </dgm:pt>
    <dgm:pt modelId="{3EE30534-0C41-4BC4-83DC-CC03F7064677}">
      <dgm:prSet custT="1"/>
      <dgm:spPr/>
      <dgm:t>
        <a:bodyPr/>
        <a:lstStyle/>
        <a:p>
          <a:pPr rtl="0"/>
          <a:r>
            <a:rPr lang="ru-RU" sz="1200" dirty="0" smtClean="0"/>
            <a:t>5) создание условий для осуществления присмотра и ухода за детьми, содержания детей в государственных образовательных организациях субъектов Российской Федерации;</a:t>
          </a:r>
          <a:endParaRPr lang="ru-RU" sz="1200" dirty="0"/>
        </a:p>
      </dgm:t>
    </dgm:pt>
    <dgm:pt modelId="{FDE67F82-0B30-483C-BA5C-8D93C1D120AC}" type="parTrans" cxnId="{AD2E44F0-BA81-4792-915E-48EABBEF198B}">
      <dgm:prSet/>
      <dgm:spPr/>
      <dgm:t>
        <a:bodyPr/>
        <a:lstStyle/>
        <a:p>
          <a:endParaRPr lang="ru-RU"/>
        </a:p>
      </dgm:t>
    </dgm:pt>
    <dgm:pt modelId="{56C66B3B-4DCE-4B81-AAFC-414BC72E6DA9}" type="sibTrans" cxnId="{AD2E44F0-BA81-4792-915E-48EABBEF198B}">
      <dgm:prSet/>
      <dgm:spPr/>
      <dgm:t>
        <a:bodyPr/>
        <a:lstStyle/>
        <a:p>
          <a:endParaRPr lang="ru-RU"/>
        </a:p>
      </dgm:t>
    </dgm:pt>
    <dgm:pt modelId="{C3613DAC-663D-4B83-8D2B-11A303E7CC07}">
      <dgm:prSet custT="1"/>
      <dgm:spPr/>
      <dgm:t>
        <a:bodyPr/>
        <a:lstStyle/>
        <a:p>
          <a:pPr rtl="0"/>
          <a:r>
            <a:rPr lang="ru-RU" sz="1000" dirty="0" smtClean="0"/>
            <a:t>7) организация предоставления среднего профессионального образования, включая обеспечение государственных гарантий реализации права на получение общедоступного и бесплатного среднего профессионального образования;</a:t>
          </a:r>
          <a:endParaRPr lang="ru-RU" sz="1000" dirty="0"/>
        </a:p>
      </dgm:t>
    </dgm:pt>
    <dgm:pt modelId="{CD8374D3-5C2B-4050-968F-FF44B8C93036}" type="parTrans" cxnId="{CC9F2512-8398-4CD2-927F-358AA2AFF0D5}">
      <dgm:prSet/>
      <dgm:spPr/>
      <dgm:t>
        <a:bodyPr/>
        <a:lstStyle/>
        <a:p>
          <a:endParaRPr lang="ru-RU"/>
        </a:p>
      </dgm:t>
    </dgm:pt>
    <dgm:pt modelId="{94AD3F60-0CE3-4830-93D9-3B9295AE5977}" type="sibTrans" cxnId="{CC9F2512-8398-4CD2-927F-358AA2AFF0D5}">
      <dgm:prSet/>
      <dgm:spPr/>
      <dgm:t>
        <a:bodyPr/>
        <a:lstStyle/>
        <a:p>
          <a:endParaRPr lang="ru-RU"/>
        </a:p>
      </dgm:t>
    </dgm:pt>
    <dgm:pt modelId="{EDDCD83B-5495-42F6-A8A2-ACADC1FBC255}">
      <dgm:prSet custT="1"/>
      <dgm:spPr/>
      <dgm:t>
        <a:bodyPr/>
        <a:lstStyle/>
        <a:p>
          <a:pPr rtl="0"/>
          <a:r>
            <a:rPr lang="ru-RU" sz="1200" dirty="0" smtClean="0"/>
            <a:t>8) организация предоставления дополнительного образования детей в государственных образовательных организациях субъектов Российской Федерации;</a:t>
          </a:r>
          <a:endParaRPr lang="ru-RU" sz="1200" dirty="0"/>
        </a:p>
      </dgm:t>
    </dgm:pt>
    <dgm:pt modelId="{44EFA28C-74A8-41F0-9349-950E343B170E}" type="parTrans" cxnId="{0ACB67DD-2898-47A3-818A-9ED380200C53}">
      <dgm:prSet/>
      <dgm:spPr/>
      <dgm:t>
        <a:bodyPr/>
        <a:lstStyle/>
        <a:p>
          <a:endParaRPr lang="ru-RU"/>
        </a:p>
      </dgm:t>
    </dgm:pt>
    <dgm:pt modelId="{C61CF765-B1CF-4C5C-A5BD-7ADDDA1BB3DC}" type="sibTrans" cxnId="{0ACB67DD-2898-47A3-818A-9ED380200C53}">
      <dgm:prSet/>
      <dgm:spPr/>
      <dgm:t>
        <a:bodyPr/>
        <a:lstStyle/>
        <a:p>
          <a:endParaRPr lang="ru-RU"/>
        </a:p>
      </dgm:t>
    </dgm:pt>
    <dgm:pt modelId="{1179413E-E811-4C9B-8E59-4842A9546D60}">
      <dgm:prSet custT="1"/>
      <dgm:spPr/>
      <dgm:t>
        <a:bodyPr/>
        <a:lstStyle/>
        <a:p>
          <a:pPr rtl="0"/>
          <a:r>
            <a:rPr lang="ru-RU" sz="1200" dirty="0" smtClean="0"/>
            <a:t>9) организация предоставления дополнительного профессионального образования в государственных образовательных организациях субъектов Российской Федерации;</a:t>
          </a:r>
          <a:endParaRPr lang="ru-RU" sz="1200" dirty="0"/>
        </a:p>
      </dgm:t>
    </dgm:pt>
    <dgm:pt modelId="{5BA6EEC9-4F63-483D-AA1E-E6EF9BDAA4CB}" type="parTrans" cxnId="{073AEE3A-677D-4BA5-97E2-5F121234BF70}">
      <dgm:prSet/>
      <dgm:spPr/>
      <dgm:t>
        <a:bodyPr/>
        <a:lstStyle/>
        <a:p>
          <a:endParaRPr lang="ru-RU"/>
        </a:p>
      </dgm:t>
    </dgm:pt>
    <dgm:pt modelId="{C7898F72-D673-4BB9-BEE6-EFE4502C614A}" type="sibTrans" cxnId="{073AEE3A-677D-4BA5-97E2-5F121234BF70}">
      <dgm:prSet/>
      <dgm:spPr/>
      <dgm:t>
        <a:bodyPr/>
        <a:lstStyle/>
        <a:p>
          <a:endParaRPr lang="ru-RU"/>
        </a:p>
      </dgm:t>
    </dgm:pt>
    <dgm:pt modelId="{903A6587-DBD3-425B-9C37-DE546B4C00A6}" type="pres">
      <dgm:prSet presAssocID="{D8BA854B-B7B8-42DE-9BC0-A55A1220598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C82570-1761-4CCE-B5F8-9663C27430B6}" type="pres">
      <dgm:prSet presAssocID="{D8BA854B-B7B8-42DE-9BC0-A55A1220598B}" presName="fgShape" presStyleLbl="fgShp" presStyleIdx="0" presStyleCnt="1"/>
      <dgm:spPr/>
    </dgm:pt>
    <dgm:pt modelId="{6BBB2FA1-9884-467A-9014-347AFB596064}" type="pres">
      <dgm:prSet presAssocID="{D8BA854B-B7B8-42DE-9BC0-A55A1220598B}" presName="linComp" presStyleCnt="0"/>
      <dgm:spPr/>
    </dgm:pt>
    <dgm:pt modelId="{D4DE755E-667E-4591-A3A7-1F2F896EAA7D}" type="pres">
      <dgm:prSet presAssocID="{AF009F4E-064B-41D6-A9F9-C2EC6D83EBF4}" presName="compNode" presStyleCnt="0"/>
      <dgm:spPr/>
    </dgm:pt>
    <dgm:pt modelId="{28B67FC7-B40C-4BED-ACE9-5D1D70B76467}" type="pres">
      <dgm:prSet presAssocID="{AF009F4E-064B-41D6-A9F9-C2EC6D83EBF4}" presName="bkgdShape" presStyleLbl="node1" presStyleIdx="0" presStyleCnt="5"/>
      <dgm:spPr/>
      <dgm:t>
        <a:bodyPr/>
        <a:lstStyle/>
        <a:p>
          <a:endParaRPr lang="ru-RU"/>
        </a:p>
      </dgm:t>
    </dgm:pt>
    <dgm:pt modelId="{9E7C61BE-83BE-4935-B9E4-AA9F33D2A3D1}" type="pres">
      <dgm:prSet presAssocID="{AF009F4E-064B-41D6-A9F9-C2EC6D83EBF4}" presName="nodeTx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29BA25-A759-4F8D-8ECC-2D1DB78A4E25}" type="pres">
      <dgm:prSet presAssocID="{AF009F4E-064B-41D6-A9F9-C2EC6D83EBF4}" presName="invisiNode" presStyleLbl="node1" presStyleIdx="0" presStyleCnt="5"/>
      <dgm:spPr/>
    </dgm:pt>
    <dgm:pt modelId="{56198C50-30CD-4ACD-85B2-4E45B6BF70BB}" type="pres">
      <dgm:prSet presAssocID="{AF009F4E-064B-41D6-A9F9-C2EC6D83EBF4}" presName="imagNode" presStyleLbl="fgImgPlac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A6F861D-91FC-49E9-9C88-33A78BF4F2A2}" type="pres">
      <dgm:prSet presAssocID="{93D78937-6BB7-4BA6-AA09-96B734E9A4D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12C1FC5-FFEF-4805-80FF-97D5985BFE88}" type="pres">
      <dgm:prSet presAssocID="{3EE30534-0C41-4BC4-83DC-CC03F7064677}" presName="compNode" presStyleCnt="0"/>
      <dgm:spPr/>
    </dgm:pt>
    <dgm:pt modelId="{E22B0EC0-6357-487E-948E-7C4DE34B61E3}" type="pres">
      <dgm:prSet presAssocID="{3EE30534-0C41-4BC4-83DC-CC03F7064677}" presName="bkgdShape" presStyleLbl="node1" presStyleIdx="1" presStyleCnt="5"/>
      <dgm:spPr/>
      <dgm:t>
        <a:bodyPr/>
        <a:lstStyle/>
        <a:p>
          <a:endParaRPr lang="ru-RU"/>
        </a:p>
      </dgm:t>
    </dgm:pt>
    <dgm:pt modelId="{B4336436-1F3A-457A-9089-AF7362970AC4}" type="pres">
      <dgm:prSet presAssocID="{3EE30534-0C41-4BC4-83DC-CC03F7064677}" presName="nodeT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50B6D7-3D9F-4B4B-B242-4F1A7E7A95AA}" type="pres">
      <dgm:prSet presAssocID="{3EE30534-0C41-4BC4-83DC-CC03F7064677}" presName="invisiNode" presStyleLbl="node1" presStyleIdx="1" presStyleCnt="5"/>
      <dgm:spPr/>
    </dgm:pt>
    <dgm:pt modelId="{BC5841AF-BB24-482B-8B37-60F43A23B314}" type="pres">
      <dgm:prSet presAssocID="{3EE30534-0C41-4BC4-83DC-CC03F7064677}" presName="imagNode" presStyleLbl="fgImgPlace1" presStyleIdx="1" presStyleCnt="5" custLinFactNeighborX="-1055" custLinFactNeighborY="-394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9DE27C4-99FE-4379-91FD-5C59236162B0}" type="pres">
      <dgm:prSet presAssocID="{56C66B3B-4DCE-4B81-AAFC-414BC72E6DA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716B4AB-9C48-4DDA-9685-26F9D47A9F1C}" type="pres">
      <dgm:prSet presAssocID="{C3613DAC-663D-4B83-8D2B-11A303E7CC07}" presName="compNode" presStyleCnt="0"/>
      <dgm:spPr/>
    </dgm:pt>
    <dgm:pt modelId="{C2532E00-753B-4DC1-A8C4-CCF9867FF5CB}" type="pres">
      <dgm:prSet presAssocID="{C3613DAC-663D-4B83-8D2B-11A303E7CC07}" presName="bkgdShape" presStyleLbl="node1" presStyleIdx="2" presStyleCnt="5"/>
      <dgm:spPr/>
      <dgm:t>
        <a:bodyPr/>
        <a:lstStyle/>
        <a:p>
          <a:endParaRPr lang="ru-RU"/>
        </a:p>
      </dgm:t>
    </dgm:pt>
    <dgm:pt modelId="{7AE51BA5-466E-4FCE-9CC7-CF5289BE6102}" type="pres">
      <dgm:prSet presAssocID="{C3613DAC-663D-4B83-8D2B-11A303E7CC07}" presName="nodeT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93AD90-ACAE-49AC-8FD2-9CF7A07CEDFA}" type="pres">
      <dgm:prSet presAssocID="{C3613DAC-663D-4B83-8D2B-11A303E7CC07}" presName="invisiNode" presStyleLbl="node1" presStyleIdx="2" presStyleCnt="5"/>
      <dgm:spPr/>
    </dgm:pt>
    <dgm:pt modelId="{B7C40066-8382-4048-A404-C5F3977FEF87}" type="pres">
      <dgm:prSet presAssocID="{C3613DAC-663D-4B83-8D2B-11A303E7CC07}" presName="imagNode" presStyleLbl="fgImgPlace1" presStyleIdx="2" presStyleCnt="5" custLinFactNeighborX="1081" custLinFactNeighborY="-3941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8BD9825-6CD0-40D9-8EA2-39939E3BF6AA}" type="pres">
      <dgm:prSet presAssocID="{94AD3F60-0CE3-4830-93D9-3B9295AE597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5B22E3E-45EF-4431-A2FF-D875213B44FC}" type="pres">
      <dgm:prSet presAssocID="{EDDCD83B-5495-42F6-A8A2-ACADC1FBC255}" presName="compNode" presStyleCnt="0"/>
      <dgm:spPr/>
    </dgm:pt>
    <dgm:pt modelId="{E81671E4-3F92-4288-BEC7-BAF7CA57923A}" type="pres">
      <dgm:prSet presAssocID="{EDDCD83B-5495-42F6-A8A2-ACADC1FBC255}" presName="bkgdShape" presStyleLbl="node1" presStyleIdx="3" presStyleCnt="5"/>
      <dgm:spPr/>
      <dgm:t>
        <a:bodyPr/>
        <a:lstStyle/>
        <a:p>
          <a:endParaRPr lang="ru-RU"/>
        </a:p>
      </dgm:t>
    </dgm:pt>
    <dgm:pt modelId="{BD8E6D7B-F00B-4BD8-A970-36C2B81941A8}" type="pres">
      <dgm:prSet presAssocID="{EDDCD83B-5495-42F6-A8A2-ACADC1FBC255}" presName="nodeT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232FB-FD5E-4088-9B3C-524D55C55666}" type="pres">
      <dgm:prSet presAssocID="{EDDCD83B-5495-42F6-A8A2-ACADC1FBC255}" presName="invisiNode" presStyleLbl="node1" presStyleIdx="3" presStyleCnt="5"/>
      <dgm:spPr/>
    </dgm:pt>
    <dgm:pt modelId="{3E05B45A-CF69-42FB-97B8-E2C341CA8F30}" type="pres">
      <dgm:prSet presAssocID="{EDDCD83B-5495-42F6-A8A2-ACADC1FBC255}" presName="imagNode" presStyleLbl="fgImgPlace1" presStyleIdx="3" presStyleCnt="5" custLinFactNeighborX="-6496" custLinFactNeighborY="-863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3BCF91E-8CDF-4B6E-858E-98EEA5D33A69}" type="pres">
      <dgm:prSet presAssocID="{C61CF765-B1CF-4C5C-A5BD-7ADDDA1BB3D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F49D2E2-5FF6-4077-A3F3-875ADA1E9738}" type="pres">
      <dgm:prSet presAssocID="{1179413E-E811-4C9B-8E59-4842A9546D60}" presName="compNode" presStyleCnt="0"/>
      <dgm:spPr/>
    </dgm:pt>
    <dgm:pt modelId="{D09DF766-04D8-404D-BBD3-F1320488C7BF}" type="pres">
      <dgm:prSet presAssocID="{1179413E-E811-4C9B-8E59-4842A9546D60}" presName="bkgdShape" presStyleLbl="node1" presStyleIdx="4" presStyleCnt="5"/>
      <dgm:spPr/>
      <dgm:t>
        <a:bodyPr/>
        <a:lstStyle/>
        <a:p>
          <a:endParaRPr lang="ru-RU"/>
        </a:p>
      </dgm:t>
    </dgm:pt>
    <dgm:pt modelId="{1261AD01-C851-4F4E-B886-5F74FB25AA25}" type="pres">
      <dgm:prSet presAssocID="{1179413E-E811-4C9B-8E59-4842A9546D60}" presName="nodeT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8217BD-423C-4088-B674-58B74A7C22B5}" type="pres">
      <dgm:prSet presAssocID="{1179413E-E811-4C9B-8E59-4842A9546D60}" presName="invisiNode" presStyleLbl="node1" presStyleIdx="4" presStyleCnt="5"/>
      <dgm:spPr/>
    </dgm:pt>
    <dgm:pt modelId="{E0FF5F9A-6836-4458-862F-8757C473839B}" type="pres">
      <dgm:prSet presAssocID="{1179413E-E811-4C9B-8E59-4842A9546D60}" presName="imagNode" presStyleLbl="fgImgPlace1" presStyleIdx="4" presStyleCnt="5" custLinFactNeighborX="497" custLinFactNeighborY="-3941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69E028FC-283F-4220-9371-8A0D7ED79567}" type="presOf" srcId="{93D78937-6BB7-4BA6-AA09-96B734E9A4DC}" destId="{4A6F861D-91FC-49E9-9C88-33A78BF4F2A2}" srcOrd="0" destOrd="0" presId="urn:microsoft.com/office/officeart/2005/8/layout/hList7"/>
    <dgm:cxn modelId="{CC9F2512-8398-4CD2-927F-358AA2AFF0D5}" srcId="{D8BA854B-B7B8-42DE-9BC0-A55A1220598B}" destId="{C3613DAC-663D-4B83-8D2B-11A303E7CC07}" srcOrd="2" destOrd="0" parTransId="{CD8374D3-5C2B-4050-968F-FF44B8C93036}" sibTransId="{94AD3F60-0CE3-4830-93D9-3B9295AE5977}"/>
    <dgm:cxn modelId="{1620CED8-6DB8-44E2-822C-CF3A41C55C4C}" type="presOf" srcId="{AF009F4E-064B-41D6-A9F9-C2EC6D83EBF4}" destId="{9E7C61BE-83BE-4935-B9E4-AA9F33D2A3D1}" srcOrd="1" destOrd="0" presId="urn:microsoft.com/office/officeart/2005/8/layout/hList7"/>
    <dgm:cxn modelId="{073AEE3A-677D-4BA5-97E2-5F121234BF70}" srcId="{D8BA854B-B7B8-42DE-9BC0-A55A1220598B}" destId="{1179413E-E811-4C9B-8E59-4842A9546D60}" srcOrd="4" destOrd="0" parTransId="{5BA6EEC9-4F63-483D-AA1E-E6EF9BDAA4CB}" sibTransId="{C7898F72-D673-4BB9-BEE6-EFE4502C614A}"/>
    <dgm:cxn modelId="{16B10D85-F914-48E4-AE1D-9346D03B5D0F}" type="presOf" srcId="{94AD3F60-0CE3-4830-93D9-3B9295AE5977}" destId="{58BD9825-6CD0-40D9-8EA2-39939E3BF6AA}" srcOrd="0" destOrd="0" presId="urn:microsoft.com/office/officeart/2005/8/layout/hList7"/>
    <dgm:cxn modelId="{0ACB67DD-2898-47A3-818A-9ED380200C53}" srcId="{D8BA854B-B7B8-42DE-9BC0-A55A1220598B}" destId="{EDDCD83B-5495-42F6-A8A2-ACADC1FBC255}" srcOrd="3" destOrd="0" parTransId="{44EFA28C-74A8-41F0-9349-950E343B170E}" sibTransId="{C61CF765-B1CF-4C5C-A5BD-7ADDDA1BB3DC}"/>
    <dgm:cxn modelId="{73C18D89-DB17-4DEC-BF30-52F46A2A667E}" type="presOf" srcId="{EDDCD83B-5495-42F6-A8A2-ACADC1FBC255}" destId="{BD8E6D7B-F00B-4BD8-A970-36C2B81941A8}" srcOrd="1" destOrd="0" presId="urn:microsoft.com/office/officeart/2005/8/layout/hList7"/>
    <dgm:cxn modelId="{E156EE86-B151-49AE-BCCF-10FCFB4E0A30}" type="presOf" srcId="{1179413E-E811-4C9B-8E59-4842A9546D60}" destId="{1261AD01-C851-4F4E-B886-5F74FB25AA25}" srcOrd="1" destOrd="0" presId="urn:microsoft.com/office/officeart/2005/8/layout/hList7"/>
    <dgm:cxn modelId="{8B445410-6B62-468B-88B6-A889FF25E746}" srcId="{D8BA854B-B7B8-42DE-9BC0-A55A1220598B}" destId="{AF009F4E-064B-41D6-A9F9-C2EC6D83EBF4}" srcOrd="0" destOrd="0" parTransId="{0E69EE6B-9236-432A-B636-7F529F07BA26}" sibTransId="{93D78937-6BB7-4BA6-AA09-96B734E9A4DC}"/>
    <dgm:cxn modelId="{79013219-FEEF-4EFC-9AC5-76F796D0AEEC}" type="presOf" srcId="{C3613DAC-663D-4B83-8D2B-11A303E7CC07}" destId="{7AE51BA5-466E-4FCE-9CC7-CF5289BE6102}" srcOrd="1" destOrd="0" presId="urn:microsoft.com/office/officeart/2005/8/layout/hList7"/>
    <dgm:cxn modelId="{1292071D-35CB-4790-9C96-1C76A3DE4EFD}" type="presOf" srcId="{AF009F4E-064B-41D6-A9F9-C2EC6D83EBF4}" destId="{28B67FC7-B40C-4BED-ACE9-5D1D70B76467}" srcOrd="0" destOrd="0" presId="urn:microsoft.com/office/officeart/2005/8/layout/hList7"/>
    <dgm:cxn modelId="{628CFA9F-A467-43BC-8D42-420D49B41C1D}" type="presOf" srcId="{3EE30534-0C41-4BC4-83DC-CC03F7064677}" destId="{B4336436-1F3A-457A-9089-AF7362970AC4}" srcOrd="1" destOrd="0" presId="urn:microsoft.com/office/officeart/2005/8/layout/hList7"/>
    <dgm:cxn modelId="{394F0E5D-CBDF-4168-8D39-71550E0175AB}" type="presOf" srcId="{3EE30534-0C41-4BC4-83DC-CC03F7064677}" destId="{E22B0EC0-6357-487E-948E-7C4DE34B61E3}" srcOrd="0" destOrd="0" presId="urn:microsoft.com/office/officeart/2005/8/layout/hList7"/>
    <dgm:cxn modelId="{6E47CF24-E113-4BC8-B0C7-864512E5B735}" type="presOf" srcId="{56C66B3B-4DCE-4B81-AAFC-414BC72E6DA9}" destId="{C9DE27C4-99FE-4379-91FD-5C59236162B0}" srcOrd="0" destOrd="0" presId="urn:microsoft.com/office/officeart/2005/8/layout/hList7"/>
    <dgm:cxn modelId="{4421B013-1AA6-442D-B3B8-2628E8C0AABB}" type="presOf" srcId="{EDDCD83B-5495-42F6-A8A2-ACADC1FBC255}" destId="{E81671E4-3F92-4288-BEC7-BAF7CA57923A}" srcOrd="0" destOrd="0" presId="urn:microsoft.com/office/officeart/2005/8/layout/hList7"/>
    <dgm:cxn modelId="{AD2E44F0-BA81-4792-915E-48EABBEF198B}" srcId="{D8BA854B-B7B8-42DE-9BC0-A55A1220598B}" destId="{3EE30534-0C41-4BC4-83DC-CC03F7064677}" srcOrd="1" destOrd="0" parTransId="{FDE67F82-0B30-483C-BA5C-8D93C1D120AC}" sibTransId="{56C66B3B-4DCE-4B81-AAFC-414BC72E6DA9}"/>
    <dgm:cxn modelId="{BE3D05D9-A078-46E8-AC17-34EE1E4E8154}" type="presOf" srcId="{D8BA854B-B7B8-42DE-9BC0-A55A1220598B}" destId="{903A6587-DBD3-425B-9C37-DE546B4C00A6}" srcOrd="0" destOrd="0" presId="urn:microsoft.com/office/officeart/2005/8/layout/hList7"/>
    <dgm:cxn modelId="{E9F6028C-8E0A-4377-8280-33F0BCC919BE}" type="presOf" srcId="{1179413E-E811-4C9B-8E59-4842A9546D60}" destId="{D09DF766-04D8-404D-BBD3-F1320488C7BF}" srcOrd="0" destOrd="0" presId="urn:microsoft.com/office/officeart/2005/8/layout/hList7"/>
    <dgm:cxn modelId="{F45A90FF-08E1-4728-B8DF-35EED2BD8995}" type="presOf" srcId="{C3613DAC-663D-4B83-8D2B-11A303E7CC07}" destId="{C2532E00-753B-4DC1-A8C4-CCF9867FF5CB}" srcOrd="0" destOrd="0" presId="urn:microsoft.com/office/officeart/2005/8/layout/hList7"/>
    <dgm:cxn modelId="{D4493E52-6C10-461E-A327-49B0A12B1CCD}" type="presOf" srcId="{C61CF765-B1CF-4C5C-A5BD-7ADDDA1BB3DC}" destId="{83BCF91E-8CDF-4B6E-858E-98EEA5D33A69}" srcOrd="0" destOrd="0" presId="urn:microsoft.com/office/officeart/2005/8/layout/hList7"/>
    <dgm:cxn modelId="{8EB2D943-02BB-4CC5-9890-701D783EE8C1}" type="presParOf" srcId="{903A6587-DBD3-425B-9C37-DE546B4C00A6}" destId="{65C82570-1761-4CCE-B5F8-9663C27430B6}" srcOrd="0" destOrd="0" presId="urn:microsoft.com/office/officeart/2005/8/layout/hList7"/>
    <dgm:cxn modelId="{182E4FDC-7DA1-4160-894B-8D423A632D7F}" type="presParOf" srcId="{903A6587-DBD3-425B-9C37-DE546B4C00A6}" destId="{6BBB2FA1-9884-467A-9014-347AFB596064}" srcOrd="1" destOrd="0" presId="urn:microsoft.com/office/officeart/2005/8/layout/hList7"/>
    <dgm:cxn modelId="{FE368109-844A-49CF-9234-6AEB6ECD36C9}" type="presParOf" srcId="{6BBB2FA1-9884-467A-9014-347AFB596064}" destId="{D4DE755E-667E-4591-A3A7-1F2F896EAA7D}" srcOrd="0" destOrd="0" presId="urn:microsoft.com/office/officeart/2005/8/layout/hList7"/>
    <dgm:cxn modelId="{3F8A08E2-CA51-49F9-A8E7-CA2E7E7B00CD}" type="presParOf" srcId="{D4DE755E-667E-4591-A3A7-1F2F896EAA7D}" destId="{28B67FC7-B40C-4BED-ACE9-5D1D70B76467}" srcOrd="0" destOrd="0" presId="urn:microsoft.com/office/officeart/2005/8/layout/hList7"/>
    <dgm:cxn modelId="{FAACB092-61EC-4365-84B1-15395DB909E9}" type="presParOf" srcId="{D4DE755E-667E-4591-A3A7-1F2F896EAA7D}" destId="{9E7C61BE-83BE-4935-B9E4-AA9F33D2A3D1}" srcOrd="1" destOrd="0" presId="urn:microsoft.com/office/officeart/2005/8/layout/hList7"/>
    <dgm:cxn modelId="{9AC0E2FC-F791-4CCA-A33B-9F776235A962}" type="presParOf" srcId="{D4DE755E-667E-4591-A3A7-1F2F896EAA7D}" destId="{5329BA25-A759-4F8D-8ECC-2D1DB78A4E25}" srcOrd="2" destOrd="0" presId="urn:microsoft.com/office/officeart/2005/8/layout/hList7"/>
    <dgm:cxn modelId="{2749F78F-B3BD-49C3-892D-7303A564E9B2}" type="presParOf" srcId="{D4DE755E-667E-4591-A3A7-1F2F896EAA7D}" destId="{56198C50-30CD-4ACD-85B2-4E45B6BF70BB}" srcOrd="3" destOrd="0" presId="urn:microsoft.com/office/officeart/2005/8/layout/hList7"/>
    <dgm:cxn modelId="{3370C7EF-D0D4-4AE7-93EF-CA9A263AB162}" type="presParOf" srcId="{6BBB2FA1-9884-467A-9014-347AFB596064}" destId="{4A6F861D-91FC-49E9-9C88-33A78BF4F2A2}" srcOrd="1" destOrd="0" presId="urn:microsoft.com/office/officeart/2005/8/layout/hList7"/>
    <dgm:cxn modelId="{AEB502E9-86AF-483C-ABEB-0B7703E21D3B}" type="presParOf" srcId="{6BBB2FA1-9884-467A-9014-347AFB596064}" destId="{B12C1FC5-FFEF-4805-80FF-97D5985BFE88}" srcOrd="2" destOrd="0" presId="urn:microsoft.com/office/officeart/2005/8/layout/hList7"/>
    <dgm:cxn modelId="{E92D4990-A9D0-4039-B1B3-D4BA1F961392}" type="presParOf" srcId="{B12C1FC5-FFEF-4805-80FF-97D5985BFE88}" destId="{E22B0EC0-6357-487E-948E-7C4DE34B61E3}" srcOrd="0" destOrd="0" presId="urn:microsoft.com/office/officeart/2005/8/layout/hList7"/>
    <dgm:cxn modelId="{26A2565E-B2C9-4ACF-A688-EB7D21347F21}" type="presParOf" srcId="{B12C1FC5-FFEF-4805-80FF-97D5985BFE88}" destId="{B4336436-1F3A-457A-9089-AF7362970AC4}" srcOrd="1" destOrd="0" presId="urn:microsoft.com/office/officeart/2005/8/layout/hList7"/>
    <dgm:cxn modelId="{0AF42BFF-57CD-48AB-8B4B-24D00102D850}" type="presParOf" srcId="{B12C1FC5-FFEF-4805-80FF-97D5985BFE88}" destId="{3750B6D7-3D9F-4B4B-B242-4F1A7E7A95AA}" srcOrd="2" destOrd="0" presId="urn:microsoft.com/office/officeart/2005/8/layout/hList7"/>
    <dgm:cxn modelId="{5AA3ABFC-FE67-46B9-BD7F-2962ABEB438F}" type="presParOf" srcId="{B12C1FC5-FFEF-4805-80FF-97D5985BFE88}" destId="{BC5841AF-BB24-482B-8B37-60F43A23B314}" srcOrd="3" destOrd="0" presId="urn:microsoft.com/office/officeart/2005/8/layout/hList7"/>
    <dgm:cxn modelId="{ACBC5E5A-3148-403F-9904-513A6504EA74}" type="presParOf" srcId="{6BBB2FA1-9884-467A-9014-347AFB596064}" destId="{C9DE27C4-99FE-4379-91FD-5C59236162B0}" srcOrd="3" destOrd="0" presId="urn:microsoft.com/office/officeart/2005/8/layout/hList7"/>
    <dgm:cxn modelId="{12875B5C-730D-4655-8B91-0160BA001C59}" type="presParOf" srcId="{6BBB2FA1-9884-467A-9014-347AFB596064}" destId="{E716B4AB-9C48-4DDA-9685-26F9D47A9F1C}" srcOrd="4" destOrd="0" presId="urn:microsoft.com/office/officeart/2005/8/layout/hList7"/>
    <dgm:cxn modelId="{A39DE896-6018-4F5E-8754-D13D3161B588}" type="presParOf" srcId="{E716B4AB-9C48-4DDA-9685-26F9D47A9F1C}" destId="{C2532E00-753B-4DC1-A8C4-CCF9867FF5CB}" srcOrd="0" destOrd="0" presId="urn:microsoft.com/office/officeart/2005/8/layout/hList7"/>
    <dgm:cxn modelId="{01C1F22D-E8BE-4758-A8A4-308FBB0617F5}" type="presParOf" srcId="{E716B4AB-9C48-4DDA-9685-26F9D47A9F1C}" destId="{7AE51BA5-466E-4FCE-9CC7-CF5289BE6102}" srcOrd="1" destOrd="0" presId="urn:microsoft.com/office/officeart/2005/8/layout/hList7"/>
    <dgm:cxn modelId="{CE42AB48-44D7-46CE-807A-7046B2D53288}" type="presParOf" srcId="{E716B4AB-9C48-4DDA-9685-26F9D47A9F1C}" destId="{B493AD90-ACAE-49AC-8FD2-9CF7A07CEDFA}" srcOrd="2" destOrd="0" presId="urn:microsoft.com/office/officeart/2005/8/layout/hList7"/>
    <dgm:cxn modelId="{D8A56E8C-6597-4224-8376-A50D15EE1A05}" type="presParOf" srcId="{E716B4AB-9C48-4DDA-9685-26F9D47A9F1C}" destId="{B7C40066-8382-4048-A404-C5F3977FEF87}" srcOrd="3" destOrd="0" presId="urn:microsoft.com/office/officeart/2005/8/layout/hList7"/>
    <dgm:cxn modelId="{7120BB24-582D-498E-8790-6FFC1471F272}" type="presParOf" srcId="{6BBB2FA1-9884-467A-9014-347AFB596064}" destId="{58BD9825-6CD0-40D9-8EA2-39939E3BF6AA}" srcOrd="5" destOrd="0" presId="urn:microsoft.com/office/officeart/2005/8/layout/hList7"/>
    <dgm:cxn modelId="{FE0DFC52-DE2D-4C10-BE97-74A0CAB9EF1F}" type="presParOf" srcId="{6BBB2FA1-9884-467A-9014-347AFB596064}" destId="{15B22E3E-45EF-4431-A2FF-D875213B44FC}" srcOrd="6" destOrd="0" presId="urn:microsoft.com/office/officeart/2005/8/layout/hList7"/>
    <dgm:cxn modelId="{60879E73-9176-47C5-A3B7-6BBD84CFBF19}" type="presParOf" srcId="{15B22E3E-45EF-4431-A2FF-D875213B44FC}" destId="{E81671E4-3F92-4288-BEC7-BAF7CA57923A}" srcOrd="0" destOrd="0" presId="urn:microsoft.com/office/officeart/2005/8/layout/hList7"/>
    <dgm:cxn modelId="{D93AFE30-74A6-4DCA-B2B5-33B7A580B294}" type="presParOf" srcId="{15B22E3E-45EF-4431-A2FF-D875213B44FC}" destId="{BD8E6D7B-F00B-4BD8-A970-36C2B81941A8}" srcOrd="1" destOrd="0" presId="urn:microsoft.com/office/officeart/2005/8/layout/hList7"/>
    <dgm:cxn modelId="{B4DAA9F3-CC8E-4C4A-877F-A2E50AD23E84}" type="presParOf" srcId="{15B22E3E-45EF-4431-A2FF-D875213B44FC}" destId="{318232FB-FD5E-4088-9B3C-524D55C55666}" srcOrd="2" destOrd="0" presId="urn:microsoft.com/office/officeart/2005/8/layout/hList7"/>
    <dgm:cxn modelId="{BFC77F2B-2222-474B-8DF4-63A9A4722E56}" type="presParOf" srcId="{15B22E3E-45EF-4431-A2FF-D875213B44FC}" destId="{3E05B45A-CF69-42FB-97B8-E2C341CA8F30}" srcOrd="3" destOrd="0" presId="urn:microsoft.com/office/officeart/2005/8/layout/hList7"/>
    <dgm:cxn modelId="{5E648B42-6A81-488B-A86D-A717B6CC7BF6}" type="presParOf" srcId="{6BBB2FA1-9884-467A-9014-347AFB596064}" destId="{83BCF91E-8CDF-4B6E-858E-98EEA5D33A69}" srcOrd="7" destOrd="0" presId="urn:microsoft.com/office/officeart/2005/8/layout/hList7"/>
    <dgm:cxn modelId="{BE265C5B-B5BB-43B7-BC17-7C2A7BEEC773}" type="presParOf" srcId="{6BBB2FA1-9884-467A-9014-347AFB596064}" destId="{DF49D2E2-5FF6-4077-A3F3-875ADA1E9738}" srcOrd="8" destOrd="0" presId="urn:microsoft.com/office/officeart/2005/8/layout/hList7"/>
    <dgm:cxn modelId="{47B9E928-8669-4DB3-93CA-775597659EB2}" type="presParOf" srcId="{DF49D2E2-5FF6-4077-A3F3-875ADA1E9738}" destId="{D09DF766-04D8-404D-BBD3-F1320488C7BF}" srcOrd="0" destOrd="0" presId="urn:microsoft.com/office/officeart/2005/8/layout/hList7"/>
    <dgm:cxn modelId="{E257B633-A937-4B65-B1D3-A4C5EA519061}" type="presParOf" srcId="{DF49D2E2-5FF6-4077-A3F3-875ADA1E9738}" destId="{1261AD01-C851-4F4E-B886-5F74FB25AA25}" srcOrd="1" destOrd="0" presId="urn:microsoft.com/office/officeart/2005/8/layout/hList7"/>
    <dgm:cxn modelId="{9F57EEB6-6DFF-41B3-8476-31FF592E24AF}" type="presParOf" srcId="{DF49D2E2-5FF6-4077-A3F3-875ADA1E9738}" destId="{1F8217BD-423C-4088-B674-58B74A7C22B5}" srcOrd="2" destOrd="0" presId="urn:microsoft.com/office/officeart/2005/8/layout/hList7"/>
    <dgm:cxn modelId="{453DC970-46BF-4E90-A233-D9A84343B289}" type="presParOf" srcId="{DF49D2E2-5FF6-4077-A3F3-875ADA1E9738}" destId="{E0FF5F9A-6836-4458-862F-8757C473839B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6426C8-E0C0-472E-B356-F1CE5BC84886}">
      <dsp:nvSpPr>
        <dsp:cNvPr id="0" name=""/>
        <dsp:cNvSpPr/>
      </dsp:nvSpPr>
      <dsp:spPr>
        <a:xfrm>
          <a:off x="0" y="0"/>
          <a:ext cx="6864270" cy="10182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Статья 1</a:t>
          </a:r>
          <a:r>
            <a:rPr lang="ru-RU" sz="1600" kern="1200" dirty="0" smtClean="0"/>
            <a:t>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kern="1200" dirty="0" smtClean="0"/>
            <a:t>Предмет регулирования</a:t>
          </a:r>
          <a:r>
            <a:rPr lang="ru-RU" sz="1600" kern="1200" dirty="0" smtClean="0"/>
            <a:t> настоящего Федерального закона</a:t>
          </a:r>
          <a:endParaRPr lang="ru-RU" sz="1600" kern="1200" dirty="0"/>
        </a:p>
      </dsp:txBody>
      <dsp:txXfrm>
        <a:off x="29823" y="29823"/>
        <a:ext cx="5765528" cy="958576"/>
      </dsp:txXfrm>
    </dsp:sp>
    <dsp:sp modelId="{86A56365-7594-4A18-A538-3E6A2A877D56}">
      <dsp:nvSpPr>
        <dsp:cNvPr id="0" name=""/>
        <dsp:cNvSpPr/>
      </dsp:nvSpPr>
      <dsp:spPr>
        <a:xfrm>
          <a:off x="605670" y="1187926"/>
          <a:ext cx="6864270" cy="10182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Настоящий Федеральный закон устанавливает </a:t>
          </a:r>
          <a:r>
            <a:rPr lang="ru-RU" sz="1500" u="sng" kern="1200" dirty="0" smtClean="0"/>
            <a:t>правовые, организационные и экономические основы образовани</a:t>
          </a:r>
          <a:r>
            <a:rPr lang="ru-RU" sz="1500" kern="1200" dirty="0" smtClean="0"/>
            <a:t>я в Российской Федерации, </a:t>
          </a:r>
          <a:r>
            <a:rPr lang="ru-RU" sz="1500" u="sng" kern="1200" dirty="0" smtClean="0"/>
            <a:t>основные принципы </a:t>
          </a:r>
          <a:r>
            <a:rPr lang="ru-RU" sz="1500" kern="1200" dirty="0" smtClean="0"/>
            <a:t>государственной политики Российской Федерации в сфере образования, </a:t>
          </a:r>
          <a:endParaRPr lang="ru-RU" sz="1500" kern="1200" dirty="0"/>
        </a:p>
      </dsp:txBody>
      <dsp:txXfrm>
        <a:off x="635493" y="1217749"/>
        <a:ext cx="5537108" cy="958576"/>
      </dsp:txXfrm>
    </dsp:sp>
    <dsp:sp modelId="{75DE1192-EC09-4BCA-A765-D5CF18E72288}">
      <dsp:nvSpPr>
        <dsp:cNvPr id="0" name=""/>
        <dsp:cNvSpPr/>
      </dsp:nvSpPr>
      <dsp:spPr>
        <a:xfrm>
          <a:off x="1211341" y="2375852"/>
          <a:ext cx="6864270" cy="10182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u="sng" kern="1200" dirty="0" smtClean="0"/>
            <a:t>общие правила функционирования системы</a:t>
          </a:r>
          <a:r>
            <a:rPr lang="ru-RU" sz="1500" kern="1200" dirty="0" smtClean="0"/>
            <a:t> образования и </a:t>
          </a:r>
          <a:r>
            <a:rPr lang="ru-RU" sz="1500" u="sng" kern="1200" dirty="0" smtClean="0"/>
            <a:t>осуществления</a:t>
          </a:r>
          <a:r>
            <a:rPr lang="ru-RU" sz="1500" kern="1200" dirty="0" smtClean="0"/>
            <a:t> образовательной деятельности, </a:t>
          </a:r>
          <a:r>
            <a:rPr lang="ru-RU" sz="1500" u="sng" kern="1200" dirty="0" smtClean="0"/>
            <a:t>определяет правовое положение участников отношений в сфере образования.</a:t>
          </a:r>
          <a:endParaRPr lang="ru-RU" sz="1500" kern="1200" dirty="0"/>
        </a:p>
      </dsp:txBody>
      <dsp:txXfrm>
        <a:off x="1241164" y="2405675"/>
        <a:ext cx="5537108" cy="958576"/>
      </dsp:txXfrm>
    </dsp:sp>
    <dsp:sp modelId="{81D53BD0-76C7-4001-A085-9687D7A676A6}">
      <dsp:nvSpPr>
        <dsp:cNvPr id="0" name=""/>
        <dsp:cNvSpPr/>
      </dsp:nvSpPr>
      <dsp:spPr>
        <a:xfrm>
          <a:off x="6202425" y="772152"/>
          <a:ext cx="661844" cy="66184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/>
        </a:p>
      </dsp:txBody>
      <dsp:txXfrm>
        <a:off x="6351340" y="772152"/>
        <a:ext cx="364014" cy="498038"/>
      </dsp:txXfrm>
    </dsp:sp>
    <dsp:sp modelId="{7C55D655-C184-490B-B616-3D7AF2A3498D}">
      <dsp:nvSpPr>
        <dsp:cNvPr id="0" name=""/>
        <dsp:cNvSpPr/>
      </dsp:nvSpPr>
      <dsp:spPr>
        <a:xfrm>
          <a:off x="6808096" y="1953290"/>
          <a:ext cx="661844" cy="66184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/>
        </a:p>
      </dsp:txBody>
      <dsp:txXfrm>
        <a:off x="6957011" y="1953290"/>
        <a:ext cx="364014" cy="49803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67FC7-B40C-4BED-ACE9-5D1D70B76467}">
      <dsp:nvSpPr>
        <dsp:cNvPr id="0" name=""/>
        <dsp:cNvSpPr/>
      </dsp:nvSpPr>
      <dsp:spPr>
        <a:xfrm>
          <a:off x="0" y="0"/>
          <a:ext cx="1577195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Статья 8</a:t>
          </a:r>
          <a:r>
            <a:rPr lang="ru-RU" sz="1200" kern="1200" dirty="0" smtClean="0"/>
            <a:t>. Полномочия органов государственной власти субъектов Российской Федерации в сфере образования</a:t>
          </a:r>
          <a:endParaRPr lang="ru-RU" sz="1200" kern="1200" dirty="0"/>
        </a:p>
      </dsp:txBody>
      <dsp:txXfrm>
        <a:off x="0" y="1843404"/>
        <a:ext cx="1577195" cy="1843404"/>
      </dsp:txXfrm>
    </dsp:sp>
    <dsp:sp modelId="{56198C50-30CD-4ACD-85B2-4E45B6BF70BB}">
      <dsp:nvSpPr>
        <dsp:cNvPr id="0" name=""/>
        <dsp:cNvSpPr/>
      </dsp:nvSpPr>
      <dsp:spPr>
        <a:xfrm>
          <a:off x="47315" y="276510"/>
          <a:ext cx="1482563" cy="1534634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22B0EC0-6357-487E-948E-7C4DE34B61E3}">
      <dsp:nvSpPr>
        <dsp:cNvPr id="0" name=""/>
        <dsp:cNvSpPr/>
      </dsp:nvSpPr>
      <dsp:spPr>
        <a:xfrm>
          <a:off x="1624511" y="0"/>
          <a:ext cx="1577195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144575"/>
                <a:satOff val="-3024"/>
                <a:lumOff val="16825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44575"/>
                <a:satOff val="-3024"/>
                <a:lumOff val="16825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44575"/>
                <a:satOff val="-3024"/>
                <a:lumOff val="168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10) организация обеспечения муниципальных образовательных организаций и образовательных организаций субъектов Российской Федерации учебниками и учебными пособиями  в соответствии с федеральным перечнем учебников</a:t>
          </a:r>
          <a:endParaRPr lang="ru-RU" sz="1000" kern="1200" dirty="0"/>
        </a:p>
      </dsp:txBody>
      <dsp:txXfrm>
        <a:off x="1624511" y="1843404"/>
        <a:ext cx="1577195" cy="1843404"/>
      </dsp:txXfrm>
    </dsp:sp>
    <dsp:sp modelId="{BC5841AF-BB24-482B-8B37-60F43A23B314}">
      <dsp:nvSpPr>
        <dsp:cNvPr id="0" name=""/>
        <dsp:cNvSpPr/>
      </dsp:nvSpPr>
      <dsp:spPr>
        <a:xfrm>
          <a:off x="1671827" y="276510"/>
          <a:ext cx="1482563" cy="1534634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2532E00-753B-4DC1-A8C4-CCF9867FF5CB}">
      <dsp:nvSpPr>
        <dsp:cNvPr id="0" name=""/>
        <dsp:cNvSpPr/>
      </dsp:nvSpPr>
      <dsp:spPr>
        <a:xfrm>
          <a:off x="3249022" y="0"/>
          <a:ext cx="1577195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289149"/>
                <a:satOff val="-6048"/>
                <a:lumOff val="3365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89149"/>
                <a:satOff val="-6048"/>
                <a:lumOff val="3365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89149"/>
                <a:satOff val="-6048"/>
                <a:lumOff val="3365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11) обеспечение осуществления мониторинга в системе образования на уровне субъектов Российской Федерации;</a:t>
          </a:r>
          <a:endParaRPr lang="ru-RU" sz="1200" kern="1200" dirty="0"/>
        </a:p>
      </dsp:txBody>
      <dsp:txXfrm>
        <a:off x="3249022" y="1843404"/>
        <a:ext cx="1577195" cy="1843404"/>
      </dsp:txXfrm>
    </dsp:sp>
    <dsp:sp modelId="{B7C40066-8382-4048-A404-C5F3977FEF87}">
      <dsp:nvSpPr>
        <dsp:cNvPr id="0" name=""/>
        <dsp:cNvSpPr/>
      </dsp:nvSpPr>
      <dsp:spPr>
        <a:xfrm>
          <a:off x="3296338" y="276510"/>
          <a:ext cx="1482563" cy="1534634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81671E4-3F92-4288-BEC7-BAF7CA57923A}">
      <dsp:nvSpPr>
        <dsp:cNvPr id="0" name=""/>
        <dsp:cNvSpPr/>
      </dsp:nvSpPr>
      <dsp:spPr>
        <a:xfrm>
          <a:off x="4873533" y="0"/>
          <a:ext cx="1577195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289149"/>
                <a:satOff val="-6048"/>
                <a:lumOff val="3365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89149"/>
                <a:satOff val="-6048"/>
                <a:lumOff val="3365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89149"/>
                <a:satOff val="-6048"/>
                <a:lumOff val="3365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12) организация предоставления психолого-педагогической, медицинской и социальной помощи обучающимся, испытывающим трудности в освоении основных обще-образовательных программ, своем развитии и социальной адаптации;</a:t>
          </a:r>
          <a:endParaRPr lang="ru-RU" sz="1050" kern="1200" dirty="0"/>
        </a:p>
      </dsp:txBody>
      <dsp:txXfrm>
        <a:off x="4873533" y="1843404"/>
        <a:ext cx="1577195" cy="1843404"/>
      </dsp:txXfrm>
    </dsp:sp>
    <dsp:sp modelId="{3E05B45A-CF69-42FB-97B8-E2C341CA8F30}">
      <dsp:nvSpPr>
        <dsp:cNvPr id="0" name=""/>
        <dsp:cNvSpPr/>
      </dsp:nvSpPr>
      <dsp:spPr>
        <a:xfrm>
          <a:off x="4824542" y="144010"/>
          <a:ext cx="1482563" cy="1534634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09DF766-04D8-404D-BBD3-F1320488C7BF}">
      <dsp:nvSpPr>
        <dsp:cNvPr id="0" name=""/>
        <dsp:cNvSpPr/>
      </dsp:nvSpPr>
      <dsp:spPr>
        <a:xfrm>
          <a:off x="6498044" y="0"/>
          <a:ext cx="1577195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144575"/>
                <a:satOff val="-3024"/>
                <a:lumOff val="16825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44575"/>
                <a:satOff val="-3024"/>
                <a:lumOff val="16825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44575"/>
                <a:satOff val="-3024"/>
                <a:lumOff val="168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12.1) создание условий для организации проведения независимой оценки качества условий осуществления образовательной деятельности организациями, осуществляющими образовательную деятельность;</a:t>
          </a:r>
          <a:endParaRPr lang="ru-RU" sz="1000" kern="1200" dirty="0"/>
        </a:p>
      </dsp:txBody>
      <dsp:txXfrm>
        <a:off x="6498044" y="1843404"/>
        <a:ext cx="1577195" cy="1843404"/>
      </dsp:txXfrm>
    </dsp:sp>
    <dsp:sp modelId="{E0FF5F9A-6836-4458-862F-8757C473839B}">
      <dsp:nvSpPr>
        <dsp:cNvPr id="0" name=""/>
        <dsp:cNvSpPr/>
      </dsp:nvSpPr>
      <dsp:spPr>
        <a:xfrm>
          <a:off x="6552728" y="310510"/>
          <a:ext cx="1482563" cy="1345674"/>
        </a:xfrm>
        <a:prstGeom prst="ellipse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5C82570-1761-4CCE-B5F8-9663C27430B6}">
      <dsp:nvSpPr>
        <dsp:cNvPr id="0" name=""/>
        <dsp:cNvSpPr/>
      </dsp:nvSpPr>
      <dsp:spPr>
        <a:xfrm>
          <a:off x="323009" y="3686809"/>
          <a:ext cx="7429220" cy="691276"/>
        </a:xfrm>
        <a:prstGeom prst="leftRightArrow">
          <a:avLst/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91EB7C-996A-46F9-B610-2557E45FE567}">
      <dsp:nvSpPr>
        <dsp:cNvPr id="0" name=""/>
        <dsp:cNvSpPr/>
      </dsp:nvSpPr>
      <dsp:spPr>
        <a:xfrm>
          <a:off x="1695" y="0"/>
          <a:ext cx="2637859" cy="43991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Статья 9</a:t>
          </a:r>
          <a:r>
            <a:rPr lang="ru-RU" sz="1800" kern="1200" dirty="0" smtClean="0"/>
            <a:t>. Полномочия органов местного самоуправления муниципальных районов и городских округов в сфере образования</a:t>
          </a:r>
          <a:endParaRPr lang="ru-RU" sz="1800" b="0" kern="1200" dirty="0"/>
        </a:p>
      </dsp:txBody>
      <dsp:txXfrm>
        <a:off x="1695" y="1759654"/>
        <a:ext cx="2637859" cy="1759654"/>
      </dsp:txXfrm>
    </dsp:sp>
    <dsp:sp modelId="{2D3E45FA-CE38-4932-B26E-BCD54E27C2AB}">
      <dsp:nvSpPr>
        <dsp:cNvPr id="0" name=""/>
        <dsp:cNvSpPr/>
      </dsp:nvSpPr>
      <dsp:spPr>
        <a:xfrm>
          <a:off x="588168" y="263948"/>
          <a:ext cx="1464912" cy="146491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13544D0-1FE4-40E8-889E-889338FF8E58}">
      <dsp:nvSpPr>
        <dsp:cNvPr id="0" name=""/>
        <dsp:cNvSpPr/>
      </dsp:nvSpPr>
      <dsp:spPr>
        <a:xfrm>
          <a:off x="2718690" y="0"/>
          <a:ext cx="2637859" cy="43991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1) организация предоставления общедоступного и бесплатного дошкольного, начального общего, основного общего, среднего общего образования по основным общеобразовательным программам в муниципальных образовательных организациях </a:t>
          </a:r>
          <a:endParaRPr lang="ru-RU" sz="1200" kern="1200" dirty="0"/>
        </a:p>
      </dsp:txBody>
      <dsp:txXfrm>
        <a:off x="2718690" y="1759654"/>
        <a:ext cx="2637859" cy="1759654"/>
      </dsp:txXfrm>
    </dsp:sp>
    <dsp:sp modelId="{894E1F82-D8D0-48F9-980B-64C9169B6EA6}">
      <dsp:nvSpPr>
        <dsp:cNvPr id="0" name=""/>
        <dsp:cNvSpPr/>
      </dsp:nvSpPr>
      <dsp:spPr>
        <a:xfrm>
          <a:off x="3305163" y="263948"/>
          <a:ext cx="1464912" cy="1464912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188B691-CC9B-4F1B-83DE-F7C7C5883F35}">
      <dsp:nvSpPr>
        <dsp:cNvPr id="0" name=""/>
        <dsp:cNvSpPr/>
      </dsp:nvSpPr>
      <dsp:spPr>
        <a:xfrm>
          <a:off x="5435685" y="0"/>
          <a:ext cx="2637859" cy="43991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2) организация предоставления дополнительного образования детей в муниципальных образовательных организациях (за исключением дополнительного образования детей, финансовое обеспечение которого осуществляется органами государственной власти субъекта Российской Федерации);</a:t>
          </a:r>
          <a:endParaRPr lang="ru-RU" sz="1200" b="1" u="sng" kern="1200" dirty="0"/>
        </a:p>
      </dsp:txBody>
      <dsp:txXfrm>
        <a:off x="5435685" y="1759654"/>
        <a:ext cx="2637859" cy="1759654"/>
      </dsp:txXfrm>
    </dsp:sp>
    <dsp:sp modelId="{ECEF8C49-884B-4F75-A22C-EB31C85E2608}">
      <dsp:nvSpPr>
        <dsp:cNvPr id="0" name=""/>
        <dsp:cNvSpPr/>
      </dsp:nvSpPr>
      <dsp:spPr>
        <a:xfrm>
          <a:off x="5832650" y="120599"/>
          <a:ext cx="1843929" cy="1751610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4EC81A8-F1A6-4E9B-BF84-42EE3AB375B3}">
      <dsp:nvSpPr>
        <dsp:cNvPr id="0" name=""/>
        <dsp:cNvSpPr/>
      </dsp:nvSpPr>
      <dsp:spPr>
        <a:xfrm>
          <a:off x="323009" y="3519309"/>
          <a:ext cx="7429220" cy="659870"/>
        </a:xfrm>
        <a:prstGeom prst="left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67FC7-B40C-4BED-ACE9-5D1D70B76467}">
      <dsp:nvSpPr>
        <dsp:cNvPr id="0" name=""/>
        <dsp:cNvSpPr/>
      </dsp:nvSpPr>
      <dsp:spPr>
        <a:xfrm>
          <a:off x="27191" y="0"/>
          <a:ext cx="1551011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Статья 9</a:t>
          </a:r>
          <a:r>
            <a:rPr lang="ru-RU" sz="1300" kern="1200" dirty="0" smtClean="0"/>
            <a:t>. Полномочия органов местного самоуправления муниципальных районов и городских округов в сфере образования</a:t>
          </a:r>
          <a:endParaRPr lang="ru-RU" sz="1300" kern="1200" dirty="0"/>
        </a:p>
      </dsp:txBody>
      <dsp:txXfrm>
        <a:off x="27191" y="1843404"/>
        <a:ext cx="1551011" cy="1843404"/>
      </dsp:txXfrm>
    </dsp:sp>
    <dsp:sp modelId="{56198C50-30CD-4ACD-85B2-4E45B6BF70BB}">
      <dsp:nvSpPr>
        <dsp:cNvPr id="0" name=""/>
        <dsp:cNvSpPr/>
      </dsp:nvSpPr>
      <dsp:spPr>
        <a:xfrm>
          <a:off x="73722" y="276510"/>
          <a:ext cx="1457950" cy="1534634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22B0EC0-6357-487E-948E-7C4DE34B61E3}">
      <dsp:nvSpPr>
        <dsp:cNvPr id="0" name=""/>
        <dsp:cNvSpPr/>
      </dsp:nvSpPr>
      <dsp:spPr>
        <a:xfrm>
          <a:off x="1624733" y="0"/>
          <a:ext cx="1551011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144575"/>
                <a:satOff val="-3024"/>
                <a:lumOff val="16825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44575"/>
                <a:satOff val="-3024"/>
                <a:lumOff val="16825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44575"/>
                <a:satOff val="-3024"/>
                <a:lumOff val="168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3) создание условий для осуществления присмотра и ухода за детьми, содержания детей в муниципальных образовательных организациях;</a:t>
          </a:r>
          <a:endParaRPr lang="ru-RU" sz="1200" kern="1200" dirty="0"/>
        </a:p>
      </dsp:txBody>
      <dsp:txXfrm>
        <a:off x="1624733" y="1843404"/>
        <a:ext cx="1551011" cy="1843404"/>
      </dsp:txXfrm>
    </dsp:sp>
    <dsp:sp modelId="{BC5841AF-BB24-482B-8B37-60F43A23B314}">
      <dsp:nvSpPr>
        <dsp:cNvPr id="0" name=""/>
        <dsp:cNvSpPr/>
      </dsp:nvSpPr>
      <dsp:spPr>
        <a:xfrm>
          <a:off x="1671264" y="276510"/>
          <a:ext cx="1457950" cy="1534634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2532E00-753B-4DC1-A8C4-CCF9867FF5CB}">
      <dsp:nvSpPr>
        <dsp:cNvPr id="0" name=""/>
        <dsp:cNvSpPr/>
      </dsp:nvSpPr>
      <dsp:spPr>
        <a:xfrm>
          <a:off x="3233742" y="0"/>
          <a:ext cx="1551011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289149"/>
                <a:satOff val="-6048"/>
                <a:lumOff val="3365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89149"/>
                <a:satOff val="-6048"/>
                <a:lumOff val="3365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89149"/>
                <a:satOff val="-6048"/>
                <a:lumOff val="3365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4) создание, реорганизация, ликвидация муниципальных образовательных организаций, осуществление функций и полномочий учредителей муниципальных образовательных организаций;</a:t>
          </a:r>
          <a:endParaRPr lang="ru-RU" sz="1100" kern="1200" dirty="0"/>
        </a:p>
      </dsp:txBody>
      <dsp:txXfrm>
        <a:off x="3233742" y="1843404"/>
        <a:ext cx="1551011" cy="1843404"/>
      </dsp:txXfrm>
    </dsp:sp>
    <dsp:sp modelId="{B7C40066-8382-4048-A404-C5F3977FEF87}">
      <dsp:nvSpPr>
        <dsp:cNvPr id="0" name=""/>
        <dsp:cNvSpPr/>
      </dsp:nvSpPr>
      <dsp:spPr>
        <a:xfrm>
          <a:off x="3222275" y="359465"/>
          <a:ext cx="1573945" cy="1368725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81671E4-3F92-4288-BEC7-BAF7CA57923A}">
      <dsp:nvSpPr>
        <dsp:cNvPr id="0" name=""/>
        <dsp:cNvSpPr/>
      </dsp:nvSpPr>
      <dsp:spPr>
        <a:xfrm>
          <a:off x="4842751" y="0"/>
          <a:ext cx="1551011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289149"/>
                <a:satOff val="-6048"/>
                <a:lumOff val="3365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89149"/>
                <a:satOff val="-6048"/>
                <a:lumOff val="3365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89149"/>
                <a:satOff val="-6048"/>
                <a:lumOff val="3365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5) обеспечение содержания зданий и сооружений муниципальных образовательных организаций, обустройство прилегающих к ним территорий;</a:t>
          </a:r>
          <a:endParaRPr lang="ru-RU" sz="1200" kern="1200" dirty="0"/>
        </a:p>
      </dsp:txBody>
      <dsp:txXfrm>
        <a:off x="4842751" y="1843404"/>
        <a:ext cx="1551011" cy="1843404"/>
      </dsp:txXfrm>
    </dsp:sp>
    <dsp:sp modelId="{3E05B45A-CF69-42FB-97B8-E2C341CA8F30}">
      <dsp:nvSpPr>
        <dsp:cNvPr id="0" name=""/>
        <dsp:cNvSpPr/>
      </dsp:nvSpPr>
      <dsp:spPr>
        <a:xfrm>
          <a:off x="4794572" y="144010"/>
          <a:ext cx="1457950" cy="1534634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09DF766-04D8-404D-BBD3-F1320488C7BF}">
      <dsp:nvSpPr>
        <dsp:cNvPr id="0" name=""/>
        <dsp:cNvSpPr/>
      </dsp:nvSpPr>
      <dsp:spPr>
        <a:xfrm>
          <a:off x="6468664" y="0"/>
          <a:ext cx="1551011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144575"/>
                <a:satOff val="-3024"/>
                <a:lumOff val="16825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44575"/>
                <a:satOff val="-3024"/>
                <a:lumOff val="16825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44575"/>
                <a:satOff val="-3024"/>
                <a:lumOff val="168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6) учет детей, подлежащих обучению по образовательным программам дошкольного, начального общего, основного общего и среднего общего образования, закрепление муниципальных образовательных организаций за конкретными территориями муниципального района, городского округа;</a:t>
          </a:r>
          <a:endParaRPr lang="ru-RU" sz="900" kern="1200" dirty="0"/>
        </a:p>
      </dsp:txBody>
      <dsp:txXfrm>
        <a:off x="6468664" y="1843404"/>
        <a:ext cx="1551011" cy="1843404"/>
      </dsp:txXfrm>
    </dsp:sp>
    <dsp:sp modelId="{E0FF5F9A-6836-4458-862F-8757C473839B}">
      <dsp:nvSpPr>
        <dsp:cNvPr id="0" name=""/>
        <dsp:cNvSpPr/>
      </dsp:nvSpPr>
      <dsp:spPr>
        <a:xfrm>
          <a:off x="6450644" y="288028"/>
          <a:ext cx="1607755" cy="1345674"/>
        </a:xfrm>
        <a:prstGeom prst="ellipse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5C82570-1761-4CCE-B5F8-9663C27430B6}">
      <dsp:nvSpPr>
        <dsp:cNvPr id="0" name=""/>
        <dsp:cNvSpPr/>
      </dsp:nvSpPr>
      <dsp:spPr>
        <a:xfrm>
          <a:off x="346854" y="3686809"/>
          <a:ext cx="7381530" cy="691276"/>
        </a:xfrm>
        <a:prstGeom prst="leftRightArrow">
          <a:avLst/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ADE93-D397-46D8-A19D-E5E6EE6D9AB8}">
      <dsp:nvSpPr>
        <dsp:cNvPr id="0" name=""/>
        <dsp:cNvSpPr/>
      </dsp:nvSpPr>
      <dsp:spPr>
        <a:xfrm>
          <a:off x="40" y="29746"/>
          <a:ext cx="3903199" cy="14924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2. Образование подразделяется на </a:t>
          </a:r>
          <a:endParaRPr lang="ru-RU" sz="1600" kern="1200"/>
        </a:p>
      </dsp:txBody>
      <dsp:txXfrm>
        <a:off x="40" y="29746"/>
        <a:ext cx="3903199" cy="1492499"/>
      </dsp:txXfrm>
    </dsp:sp>
    <dsp:sp modelId="{888F04DA-02E1-4FC8-88FB-2337BDBFCA0C}">
      <dsp:nvSpPr>
        <dsp:cNvPr id="0" name=""/>
        <dsp:cNvSpPr/>
      </dsp:nvSpPr>
      <dsp:spPr>
        <a:xfrm>
          <a:off x="40" y="1522245"/>
          <a:ext cx="3903199" cy="1976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smtClean="0"/>
            <a:t>общее образование, </a:t>
          </a:r>
          <a:endParaRPr lang="ru-RU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smtClean="0"/>
            <a:t>профессиональное образование, </a:t>
          </a:r>
          <a:endParaRPr lang="ru-RU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дополнительное образование и профессиональное обучение, обеспечивающие возможность реализации права на образование в течение всей жизни (непрерывное образование).</a:t>
          </a:r>
          <a:endParaRPr lang="ru-RU" sz="1600" kern="1200" dirty="0"/>
        </a:p>
      </dsp:txBody>
      <dsp:txXfrm>
        <a:off x="40" y="1522245"/>
        <a:ext cx="3903199" cy="1976400"/>
      </dsp:txXfrm>
    </dsp:sp>
    <dsp:sp modelId="{A5ACF6A7-5742-453B-B23F-B6515B331F71}">
      <dsp:nvSpPr>
        <dsp:cNvPr id="0" name=""/>
        <dsp:cNvSpPr/>
      </dsp:nvSpPr>
      <dsp:spPr>
        <a:xfrm>
          <a:off x="4449687" y="29746"/>
          <a:ext cx="3903199" cy="14924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3. Общее образование и профессиональное образование реализуются по уровням образования. 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4. В Российской Федерации устанавливаются следующие уровни общего образования:</a:t>
          </a:r>
          <a:endParaRPr lang="ru-RU" sz="1600" kern="1200" dirty="0"/>
        </a:p>
      </dsp:txBody>
      <dsp:txXfrm>
        <a:off x="4449687" y="29746"/>
        <a:ext cx="3903199" cy="1492499"/>
      </dsp:txXfrm>
    </dsp:sp>
    <dsp:sp modelId="{E9B5E52D-D907-4EE2-A7F2-023671795720}">
      <dsp:nvSpPr>
        <dsp:cNvPr id="0" name=""/>
        <dsp:cNvSpPr/>
      </dsp:nvSpPr>
      <dsp:spPr>
        <a:xfrm>
          <a:off x="4320492" y="1551991"/>
          <a:ext cx="3903199" cy="1976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smtClean="0"/>
            <a:t>дошкольное образование;</a:t>
          </a:r>
          <a:endParaRPr lang="ru-RU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smtClean="0"/>
            <a:t>начальное общее образование;</a:t>
          </a:r>
          <a:endParaRPr lang="ru-RU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основное общее образование;</a:t>
          </a:r>
          <a:endParaRPr lang="ru-RU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среднее общее образование.</a:t>
          </a:r>
          <a:endParaRPr lang="ru-RU" sz="1600" kern="1200" dirty="0"/>
        </a:p>
      </dsp:txBody>
      <dsp:txXfrm>
        <a:off x="4320492" y="1551991"/>
        <a:ext cx="3903199" cy="197640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C06120-ED0A-4117-A8D5-E3F70C7EC4D2}">
      <dsp:nvSpPr>
        <dsp:cNvPr id="0" name=""/>
        <dsp:cNvSpPr/>
      </dsp:nvSpPr>
      <dsp:spPr>
        <a:xfrm>
          <a:off x="4037620" y="1854860"/>
          <a:ext cx="3119900" cy="3808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0446"/>
              </a:lnTo>
              <a:lnTo>
                <a:pt x="3119900" y="190446"/>
              </a:lnTo>
              <a:lnTo>
                <a:pt x="3119900" y="3808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2EE01C-7681-4ADA-B7AE-49BA9D7A945D}">
      <dsp:nvSpPr>
        <dsp:cNvPr id="0" name=""/>
        <dsp:cNvSpPr/>
      </dsp:nvSpPr>
      <dsp:spPr>
        <a:xfrm>
          <a:off x="4037620" y="1854860"/>
          <a:ext cx="1018425" cy="3808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0446"/>
              </a:lnTo>
              <a:lnTo>
                <a:pt x="1018425" y="190446"/>
              </a:lnTo>
              <a:lnTo>
                <a:pt x="1018425" y="3808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657536-1382-4068-9D46-9895DD311108}">
      <dsp:nvSpPr>
        <dsp:cNvPr id="0" name=""/>
        <dsp:cNvSpPr/>
      </dsp:nvSpPr>
      <dsp:spPr>
        <a:xfrm>
          <a:off x="3038592" y="1854860"/>
          <a:ext cx="999027" cy="380892"/>
        </a:xfrm>
        <a:custGeom>
          <a:avLst/>
          <a:gdLst/>
          <a:ahLst/>
          <a:cxnLst/>
          <a:rect l="0" t="0" r="0" b="0"/>
          <a:pathLst>
            <a:path>
              <a:moveTo>
                <a:pt x="999027" y="0"/>
              </a:moveTo>
              <a:lnTo>
                <a:pt x="999027" y="190446"/>
              </a:lnTo>
              <a:lnTo>
                <a:pt x="0" y="190446"/>
              </a:lnTo>
              <a:lnTo>
                <a:pt x="0" y="3808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1A9C4F-2108-4728-B93F-A3555A1117B4}">
      <dsp:nvSpPr>
        <dsp:cNvPr id="0" name=""/>
        <dsp:cNvSpPr/>
      </dsp:nvSpPr>
      <dsp:spPr>
        <a:xfrm>
          <a:off x="912005" y="1854860"/>
          <a:ext cx="3125614" cy="380892"/>
        </a:xfrm>
        <a:custGeom>
          <a:avLst/>
          <a:gdLst/>
          <a:ahLst/>
          <a:cxnLst/>
          <a:rect l="0" t="0" r="0" b="0"/>
          <a:pathLst>
            <a:path>
              <a:moveTo>
                <a:pt x="3125614" y="0"/>
              </a:moveTo>
              <a:lnTo>
                <a:pt x="3125614" y="190446"/>
              </a:lnTo>
              <a:lnTo>
                <a:pt x="0" y="190446"/>
              </a:lnTo>
              <a:lnTo>
                <a:pt x="0" y="3808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F5DBAD-9C0B-47D3-B028-4A7B8AA92F97}">
      <dsp:nvSpPr>
        <dsp:cNvPr id="0" name=""/>
        <dsp:cNvSpPr/>
      </dsp:nvSpPr>
      <dsp:spPr>
        <a:xfrm>
          <a:off x="1644226" y="365724"/>
          <a:ext cx="4786786" cy="148913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/>
            <a:t>1. </a:t>
          </a:r>
          <a:r>
            <a:rPr lang="ru-RU" sz="1600" b="1" u="none" kern="1200" smtClean="0"/>
            <a:t>Федеральные государственные образовательные стандарты </a:t>
          </a:r>
          <a:r>
            <a:rPr lang="ru-RU" sz="1600" b="1" kern="1200" smtClean="0"/>
            <a:t>и федеральные государственные требования обеспечивают:</a:t>
          </a:r>
          <a:endParaRPr lang="ru-RU" sz="1600" b="1" kern="1200" dirty="0"/>
        </a:p>
      </dsp:txBody>
      <dsp:txXfrm>
        <a:off x="1644226" y="365724"/>
        <a:ext cx="4786786" cy="1489136"/>
      </dsp:txXfrm>
    </dsp:sp>
    <dsp:sp modelId="{5087793E-2380-4811-A9EF-BDE765403BE6}">
      <dsp:nvSpPr>
        <dsp:cNvPr id="0" name=""/>
        <dsp:cNvSpPr/>
      </dsp:nvSpPr>
      <dsp:spPr>
        <a:xfrm>
          <a:off x="3" y="2235753"/>
          <a:ext cx="1824004" cy="1246344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1) единство образовательного пространства Российской Федерации;</a:t>
          </a:r>
          <a:endParaRPr lang="ru-RU" sz="1200" kern="1200" dirty="0"/>
        </a:p>
      </dsp:txBody>
      <dsp:txXfrm>
        <a:off x="3" y="2235753"/>
        <a:ext cx="1824004" cy="1246344"/>
      </dsp:txXfrm>
    </dsp:sp>
    <dsp:sp modelId="{56448983-478F-4136-967C-D7C7B17CA816}">
      <dsp:nvSpPr>
        <dsp:cNvPr id="0" name=""/>
        <dsp:cNvSpPr/>
      </dsp:nvSpPr>
      <dsp:spPr>
        <a:xfrm>
          <a:off x="2204900" y="2235753"/>
          <a:ext cx="1667384" cy="1286954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2) преемственность основных образовательных программ;</a:t>
          </a:r>
          <a:endParaRPr lang="ru-RU" sz="1200" kern="1200" dirty="0"/>
        </a:p>
      </dsp:txBody>
      <dsp:txXfrm>
        <a:off x="2204900" y="2235753"/>
        <a:ext cx="1667384" cy="1286954"/>
      </dsp:txXfrm>
    </dsp:sp>
    <dsp:sp modelId="{48847CD9-6D65-4DC3-BA66-426770FA68A6}">
      <dsp:nvSpPr>
        <dsp:cNvPr id="0" name=""/>
        <dsp:cNvSpPr/>
      </dsp:nvSpPr>
      <dsp:spPr>
        <a:xfrm>
          <a:off x="4253178" y="2235753"/>
          <a:ext cx="1605734" cy="1278366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3) возможность формирования основных профессиональных образовательных программ различных уровней сложности, профилей и направленности с учетом образовательных потребностей и способностей обучающихся, а также потребностей общества и государства в квалифицированных кадрах</a:t>
          </a:r>
          <a:endParaRPr lang="ru-RU" sz="800" kern="1200" dirty="0"/>
        </a:p>
      </dsp:txBody>
      <dsp:txXfrm>
        <a:off x="4253178" y="2235753"/>
        <a:ext cx="1605734" cy="1278366"/>
      </dsp:txXfrm>
    </dsp:sp>
    <dsp:sp modelId="{924D7782-CD1D-49D7-BBE7-DEB8F18E7901}">
      <dsp:nvSpPr>
        <dsp:cNvPr id="0" name=""/>
        <dsp:cNvSpPr/>
      </dsp:nvSpPr>
      <dsp:spPr>
        <a:xfrm>
          <a:off x="6239805" y="2235753"/>
          <a:ext cx="1835431" cy="1212952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4) государственные гарантии уровня и качества образования на основе единства обязательных требований к условиям реализации основных образовательных программ и результатам их освоения</a:t>
          </a:r>
          <a:r>
            <a:rPr lang="ru-RU" sz="1100" kern="1200" dirty="0" smtClean="0"/>
            <a:t>.</a:t>
          </a:r>
          <a:endParaRPr lang="ru-RU" sz="1100" kern="1200" dirty="0"/>
        </a:p>
      </dsp:txBody>
      <dsp:txXfrm>
        <a:off x="6239805" y="2235753"/>
        <a:ext cx="1835431" cy="121295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5EB5F7-F81E-41F0-883D-8FFB131A44F6}">
      <dsp:nvSpPr>
        <dsp:cNvPr id="0" name=""/>
        <dsp:cNvSpPr/>
      </dsp:nvSpPr>
      <dsp:spPr>
        <a:xfrm rot="5400000">
          <a:off x="-356091" y="361395"/>
          <a:ext cx="2373943" cy="1661760"/>
        </a:xfrm>
        <a:prstGeom prst="chevron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/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/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2. ФГОС , за исключением ФГОС дошкольного образования, образовательные стандарты </a:t>
          </a:r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являются </a:t>
          </a:r>
          <a:endParaRPr lang="ru-RU" sz="1200" kern="1200" dirty="0"/>
        </a:p>
      </dsp:txBody>
      <dsp:txXfrm rot="-5400000">
        <a:off x="1" y="836183"/>
        <a:ext cx="1661760" cy="712183"/>
      </dsp:txXfrm>
    </dsp:sp>
    <dsp:sp modelId="{82485972-E4C5-42FB-9176-187096C8FB49}">
      <dsp:nvSpPr>
        <dsp:cNvPr id="0" name=""/>
        <dsp:cNvSpPr/>
      </dsp:nvSpPr>
      <dsp:spPr>
        <a:xfrm rot="5400000">
          <a:off x="4096562" y="-2429498"/>
          <a:ext cx="1543874" cy="64134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основой объективной оценки соответствия установленным требованиям образовательной деятельности и подготовки обучающихся, освоивших образовательные программы соответствующего уровня и соответствующей направленности, независимо от формы получения образования и формы обучения.</a:t>
          </a:r>
          <a:endParaRPr lang="ru-RU" sz="1400" kern="1200" dirty="0"/>
        </a:p>
      </dsp:txBody>
      <dsp:txXfrm rot="-5400000">
        <a:off x="1661760" y="80670"/>
        <a:ext cx="6338113" cy="1393142"/>
      </dsp:txXfrm>
    </dsp:sp>
    <dsp:sp modelId="{9E827469-3D07-4203-A6BA-A282084C475E}">
      <dsp:nvSpPr>
        <dsp:cNvPr id="0" name=""/>
        <dsp:cNvSpPr/>
      </dsp:nvSpPr>
      <dsp:spPr>
        <a:xfrm rot="5400000">
          <a:off x="-356091" y="2729371"/>
          <a:ext cx="2373943" cy="1661760"/>
        </a:xfrm>
        <a:prstGeom prst="chevron">
          <a:avLst/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306246"/>
                <a:satOff val="-4392"/>
                <a:lumOff val="2561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3. ФГОС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включают в себя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требования к:</a:t>
          </a:r>
          <a:endParaRPr lang="ru-RU" sz="1400" kern="1200" dirty="0"/>
        </a:p>
      </dsp:txBody>
      <dsp:txXfrm rot="-5400000">
        <a:off x="1" y="3204159"/>
        <a:ext cx="1661760" cy="712183"/>
      </dsp:txXfrm>
    </dsp:sp>
    <dsp:sp modelId="{BD647367-96EB-4E70-9435-D84239FFFC34}">
      <dsp:nvSpPr>
        <dsp:cNvPr id="0" name=""/>
        <dsp:cNvSpPr/>
      </dsp:nvSpPr>
      <dsp:spPr>
        <a:xfrm rot="5400000">
          <a:off x="3835357" y="-45798"/>
          <a:ext cx="2066285" cy="63812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1) структуре основных образовательных программ (в том числе соотношению обязательной части основной образовательной программы и части, формируемой участниками образовательных отношений) и их объему;</a:t>
          </a:r>
          <a:endParaRPr lang="ru-RU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2) условиям реализации основных образовательных программ, в том числе кадровым, финансовым, материально-техническим условиям;</a:t>
          </a:r>
          <a:endParaRPr lang="ru-RU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3) результатам освоения основных образовательных программ.</a:t>
          </a:r>
          <a:endParaRPr lang="ru-RU" sz="1400" kern="1200" dirty="0"/>
        </a:p>
      </dsp:txBody>
      <dsp:txXfrm rot="-5400000">
        <a:off x="1677890" y="2212537"/>
        <a:ext cx="6280351" cy="186454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AA8B6-C3C2-4C7B-8C23-5FBA217A5CE9}">
      <dsp:nvSpPr>
        <dsp:cNvPr id="0" name=""/>
        <dsp:cNvSpPr/>
      </dsp:nvSpPr>
      <dsp:spPr>
        <a:xfrm>
          <a:off x="0" y="0"/>
          <a:ext cx="8075240" cy="33944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smtClean="0"/>
            <a:t>1. Образовательные программы определяют содержание образования. </a:t>
          </a:r>
          <a:endParaRPr lang="ru-RU" sz="3300" kern="1200"/>
        </a:p>
      </dsp:txBody>
      <dsp:txXfrm>
        <a:off x="0" y="1357788"/>
        <a:ext cx="8075240" cy="1357788"/>
      </dsp:txXfrm>
    </dsp:sp>
    <dsp:sp modelId="{84F9D4A1-692C-4FAB-B647-C54395FD6021}">
      <dsp:nvSpPr>
        <dsp:cNvPr id="0" name=""/>
        <dsp:cNvSpPr/>
      </dsp:nvSpPr>
      <dsp:spPr>
        <a:xfrm>
          <a:off x="3472440" y="203668"/>
          <a:ext cx="1130359" cy="113035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B90ADB-9EE5-4A43-96E4-27A31C65E034}">
      <dsp:nvSpPr>
        <dsp:cNvPr id="0" name=""/>
        <dsp:cNvSpPr/>
      </dsp:nvSpPr>
      <dsp:spPr>
        <a:xfrm>
          <a:off x="288017" y="2667746"/>
          <a:ext cx="7429220" cy="50917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B908B8-8204-44E5-A4B4-D3746F5F7BC7}">
      <dsp:nvSpPr>
        <dsp:cNvPr id="0" name=""/>
        <dsp:cNvSpPr/>
      </dsp:nvSpPr>
      <dsp:spPr>
        <a:xfrm rot="5400000">
          <a:off x="5017766" y="-1990538"/>
          <a:ext cx="946792" cy="51681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smtClean="0"/>
            <a:t>образовательные программы дошкольного образования, </a:t>
          </a:r>
          <a:endParaRPr lang="ru-RU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smtClean="0"/>
            <a:t>образовательные программы начального общего образования, </a:t>
          </a:r>
          <a:endParaRPr lang="ru-RU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smtClean="0"/>
            <a:t>образовательные программы основного общего образования, </a:t>
          </a:r>
          <a:endParaRPr lang="ru-RU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smtClean="0"/>
            <a:t>образовательные программы среднего общего образования;</a:t>
          </a:r>
          <a:endParaRPr lang="ru-RU" sz="1300" kern="1200"/>
        </a:p>
      </dsp:txBody>
      <dsp:txXfrm rot="-5400000">
        <a:off x="2907086" y="166361"/>
        <a:ext cx="5121934" cy="854354"/>
      </dsp:txXfrm>
    </dsp:sp>
    <dsp:sp modelId="{353CFE93-6074-421A-A246-6D37C953AF9D}">
      <dsp:nvSpPr>
        <dsp:cNvPr id="0" name=""/>
        <dsp:cNvSpPr/>
      </dsp:nvSpPr>
      <dsp:spPr>
        <a:xfrm>
          <a:off x="0" y="1793"/>
          <a:ext cx="2907086" cy="118349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1) основные общеобразовательные программы – </a:t>
          </a:r>
          <a:endParaRPr lang="ru-RU" sz="1800" kern="1200"/>
        </a:p>
      </dsp:txBody>
      <dsp:txXfrm>
        <a:off x="57773" y="59566"/>
        <a:ext cx="2791540" cy="1067944"/>
      </dsp:txXfrm>
    </dsp:sp>
    <dsp:sp modelId="{0B65376C-10C8-452F-8821-5180A22C3B61}">
      <dsp:nvSpPr>
        <dsp:cNvPr id="0" name=""/>
        <dsp:cNvSpPr/>
      </dsp:nvSpPr>
      <dsp:spPr>
        <a:xfrm rot="5400000">
          <a:off x="5017766" y="-747872"/>
          <a:ext cx="946792" cy="51681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smtClean="0"/>
            <a:t>а) образовательные программы среднего профессионального образования </a:t>
          </a:r>
          <a:endParaRPr lang="ru-RU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smtClean="0"/>
            <a:t>б) образовательные программы высшего образования </a:t>
          </a:r>
          <a:endParaRPr lang="ru-RU" sz="1300" kern="1200"/>
        </a:p>
      </dsp:txBody>
      <dsp:txXfrm rot="-5400000">
        <a:off x="2907086" y="1409027"/>
        <a:ext cx="5121934" cy="854354"/>
      </dsp:txXfrm>
    </dsp:sp>
    <dsp:sp modelId="{2944FFC9-EADF-4162-AD77-0542358890BD}">
      <dsp:nvSpPr>
        <dsp:cNvPr id="0" name=""/>
        <dsp:cNvSpPr/>
      </dsp:nvSpPr>
      <dsp:spPr>
        <a:xfrm>
          <a:off x="0" y="1244458"/>
          <a:ext cx="2907086" cy="118349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2) основные профессиональные образовательные программы:</a:t>
          </a:r>
          <a:endParaRPr lang="ru-RU" sz="1800" kern="1200"/>
        </a:p>
      </dsp:txBody>
      <dsp:txXfrm>
        <a:off x="57773" y="1302231"/>
        <a:ext cx="2791540" cy="1067944"/>
      </dsp:txXfrm>
    </dsp:sp>
    <dsp:sp modelId="{011F5816-D8C1-46B1-9525-FB00BDCE7F3D}">
      <dsp:nvSpPr>
        <dsp:cNvPr id="0" name=""/>
        <dsp:cNvSpPr/>
      </dsp:nvSpPr>
      <dsp:spPr>
        <a:xfrm rot="5400000">
          <a:off x="5017766" y="494792"/>
          <a:ext cx="946792" cy="51681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Программы профессиональной подготовки  по профессиям рабочих, должностям служащих, программы переподготовки рабочих, служащих, программы повышения квалификации рабочих, служащих</a:t>
          </a:r>
          <a:endParaRPr lang="ru-RU" sz="1300" kern="1200" dirty="0"/>
        </a:p>
      </dsp:txBody>
      <dsp:txXfrm rot="-5400000">
        <a:off x="2907086" y="2651692"/>
        <a:ext cx="5121934" cy="854354"/>
      </dsp:txXfrm>
    </dsp:sp>
    <dsp:sp modelId="{BF8688E5-AB25-4039-B19D-5F25F6A29C3B}">
      <dsp:nvSpPr>
        <dsp:cNvPr id="0" name=""/>
        <dsp:cNvSpPr/>
      </dsp:nvSpPr>
      <dsp:spPr>
        <a:xfrm>
          <a:off x="0" y="2487123"/>
          <a:ext cx="2907086" cy="118349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3) основные программы профессионального обучения </a:t>
          </a:r>
        </a:p>
      </dsp:txBody>
      <dsp:txXfrm>
        <a:off x="57773" y="2544896"/>
        <a:ext cx="2791540" cy="106794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6729D4-515B-43C7-BF86-99F428566238}">
      <dsp:nvSpPr>
        <dsp:cNvPr id="0" name=""/>
        <dsp:cNvSpPr/>
      </dsp:nvSpPr>
      <dsp:spPr>
        <a:xfrm rot="5400000">
          <a:off x="4134700" y="-886840"/>
          <a:ext cx="2712925" cy="51681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1) дополнительные общеобразовательные программы -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 дополнительные общеразвивающие программы,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дополнительные предпрофессиональные программы в области искусств, спортивной подготовки;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2) дополнительные профессиональные программы </a:t>
          </a:r>
          <a:endParaRPr lang="ru-RU" sz="1800" kern="1200" dirty="0"/>
        </a:p>
      </dsp:txBody>
      <dsp:txXfrm rot="-5400000">
        <a:off x="2907086" y="473208"/>
        <a:ext cx="5035719" cy="2448057"/>
      </dsp:txXfrm>
    </dsp:sp>
    <dsp:sp modelId="{3ADA8838-2F41-4AC3-B0BA-AE0585FCA7CD}">
      <dsp:nvSpPr>
        <dsp:cNvPr id="0" name=""/>
        <dsp:cNvSpPr/>
      </dsp:nvSpPr>
      <dsp:spPr>
        <a:xfrm>
          <a:off x="0" y="1657"/>
          <a:ext cx="2907086" cy="339115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4. К дополнительным образовательным программам относятся:</a:t>
          </a:r>
          <a:endParaRPr lang="ru-RU" sz="2000" kern="1200" dirty="0"/>
        </a:p>
      </dsp:txBody>
      <dsp:txXfrm>
        <a:off x="141912" y="143569"/>
        <a:ext cx="2623262" cy="3107333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AA8B6-C3C2-4C7B-8C23-5FBA217A5CE9}">
      <dsp:nvSpPr>
        <dsp:cNvPr id="0" name=""/>
        <dsp:cNvSpPr/>
      </dsp:nvSpPr>
      <dsp:spPr>
        <a:xfrm>
          <a:off x="0" y="0"/>
          <a:ext cx="8075240" cy="33944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5. Образовательные программы самостоятельно разрабатываются и утверждаются организацией, осуществляющей образовательную деятельность. </a:t>
          </a:r>
          <a:endParaRPr lang="ru-RU" sz="2500" kern="1200" dirty="0"/>
        </a:p>
      </dsp:txBody>
      <dsp:txXfrm>
        <a:off x="0" y="1357788"/>
        <a:ext cx="8075240" cy="1357788"/>
      </dsp:txXfrm>
    </dsp:sp>
    <dsp:sp modelId="{84F9D4A1-692C-4FAB-B647-C54395FD6021}">
      <dsp:nvSpPr>
        <dsp:cNvPr id="0" name=""/>
        <dsp:cNvSpPr/>
      </dsp:nvSpPr>
      <dsp:spPr>
        <a:xfrm>
          <a:off x="3472440" y="203668"/>
          <a:ext cx="1130359" cy="113035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B90ADB-9EE5-4A43-96E4-27A31C65E034}">
      <dsp:nvSpPr>
        <dsp:cNvPr id="0" name=""/>
        <dsp:cNvSpPr/>
      </dsp:nvSpPr>
      <dsp:spPr>
        <a:xfrm>
          <a:off x="288017" y="2667746"/>
          <a:ext cx="7429220" cy="50917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BAD455-11ED-4E9F-9844-6D619C70AAF5}">
      <dsp:nvSpPr>
        <dsp:cNvPr id="0" name=""/>
        <dsp:cNvSpPr/>
      </dsp:nvSpPr>
      <dsp:spPr>
        <a:xfrm>
          <a:off x="0" y="0"/>
          <a:ext cx="8075612" cy="15076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образование</a:t>
          </a:r>
          <a:r>
            <a:rPr lang="ru-RU" sz="1200" kern="1200" dirty="0" smtClean="0"/>
            <a:t> </a:t>
          </a:r>
          <a:r>
            <a:rPr lang="ru-RU" sz="1300" kern="1200" dirty="0" smtClean="0"/>
            <a:t>- единый целенаправленный процесс </a:t>
          </a:r>
          <a:r>
            <a:rPr lang="ru-RU" sz="1300" b="0" kern="1200" dirty="0" smtClean="0">
              <a:solidFill>
                <a:schemeClr val="bg1"/>
              </a:solidFill>
              <a:hlinkClick xmlns:r="http://schemas.openxmlformats.org/officeDocument/2006/relationships" r:id="rId1" action="ppaction://hlinkfile"/>
            </a:rPr>
            <a:t>воспитания</a:t>
          </a:r>
          <a:r>
            <a:rPr lang="ru-RU" sz="1300" kern="1200" dirty="0" smtClean="0">
              <a:solidFill>
                <a:schemeClr val="bg1"/>
              </a:solidFill>
            </a:rPr>
            <a:t> и </a:t>
          </a:r>
          <a:r>
            <a:rPr lang="ru-RU" sz="1300" b="0" kern="1200" dirty="0" smtClean="0">
              <a:solidFill>
                <a:schemeClr val="bg1"/>
              </a:solidFill>
              <a:hlinkClick xmlns:r="http://schemas.openxmlformats.org/officeDocument/2006/relationships" r:id="rId2" action="ppaction://hlinkfile"/>
            </a:rPr>
            <a:t>обучения</a:t>
          </a:r>
          <a:r>
            <a:rPr lang="ru-RU" sz="1300" kern="1200" dirty="0" smtClean="0"/>
            <a:t>, являющийся общественно значимым благом и осуществляемый в интересах человека, семьи, общества и государства, а также совокупность приобретаемых знаний, умений, навыков, ценностных установок, опыта деятельности и компетенции определенных объема и сложности в целях интеллектуального, духовно-нравственного, творческого, физического и (или) профессионального развития человека, удовлетворения его образовательных потребностей и интересов;</a:t>
          </a:r>
          <a:endParaRPr lang="ru-RU" sz="1300" kern="1200" dirty="0"/>
        </a:p>
      </dsp:txBody>
      <dsp:txXfrm>
        <a:off x="1765889" y="0"/>
        <a:ext cx="6309722" cy="1507667"/>
      </dsp:txXfrm>
    </dsp:sp>
    <dsp:sp modelId="{A9EC2C85-526C-4B82-8DA6-A17F8292FA31}">
      <dsp:nvSpPr>
        <dsp:cNvPr id="0" name=""/>
        <dsp:cNvSpPr/>
      </dsp:nvSpPr>
      <dsp:spPr>
        <a:xfrm>
          <a:off x="240955" y="150766"/>
          <a:ext cx="1434745" cy="120613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381064D-2115-4A6E-BD1E-036BFED9F72A}">
      <dsp:nvSpPr>
        <dsp:cNvPr id="0" name=""/>
        <dsp:cNvSpPr/>
      </dsp:nvSpPr>
      <dsp:spPr>
        <a:xfrm>
          <a:off x="0" y="1658434"/>
          <a:ext cx="8075612" cy="15076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воспитание</a:t>
          </a:r>
          <a:r>
            <a:rPr lang="ru-RU" sz="1100" kern="1200" dirty="0" smtClean="0"/>
            <a:t> - деятельность, направленная на развитие личности, формирование у обучающихся трудолюбия, ответственного отношения к труду и его результатам, создание условий для самоопределения и социализации обучающихся на основе социокультурных, духовно-нравственных ценностей и принятых в российском обществе правил и норм поведения в интересах человека, семьи, общества и государства, формирование у обучающихся чувства патриотизма, гражданственности, уважения к памяти защитников Отечества и подвигам Героев Отечества, закону и правопорядку, человеку труда и старшему поколению, взаимного уважения, бережного отношения к культурному наследию и традициям многонационального народа Российской Федерации, природе и окружающей среде</a:t>
          </a:r>
          <a:endParaRPr lang="ru-RU" sz="1100" kern="1200" dirty="0"/>
        </a:p>
      </dsp:txBody>
      <dsp:txXfrm>
        <a:off x="1765889" y="1658434"/>
        <a:ext cx="6309722" cy="1507667"/>
      </dsp:txXfrm>
    </dsp:sp>
    <dsp:sp modelId="{8755ABF1-A560-4D49-A97D-A2D3265E760C}">
      <dsp:nvSpPr>
        <dsp:cNvPr id="0" name=""/>
        <dsp:cNvSpPr/>
      </dsp:nvSpPr>
      <dsp:spPr>
        <a:xfrm>
          <a:off x="235536" y="1892345"/>
          <a:ext cx="1445583" cy="103984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A937E8E-0A3F-4862-B96B-1DC7DA3F0750}">
      <dsp:nvSpPr>
        <dsp:cNvPr id="0" name=""/>
        <dsp:cNvSpPr/>
      </dsp:nvSpPr>
      <dsp:spPr>
        <a:xfrm>
          <a:off x="0" y="3316868"/>
          <a:ext cx="8075612" cy="15076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обучение</a:t>
          </a:r>
          <a:r>
            <a:rPr lang="ru-RU" sz="1400" kern="1200" dirty="0" smtClean="0"/>
            <a:t> - </a:t>
          </a:r>
          <a:r>
            <a:rPr lang="ru-RU" sz="1300" kern="1200" dirty="0" smtClean="0"/>
            <a:t>целенаправленный процесс организации деятельности обучающихся по овладению знаниями, умениями, навыками и компетенцией, приобретению опыта деятельности, развитию способностей, приобретению опыта применения знаний в повседневной жизни и формированию у обучающихся мотивации получения образования в течение всей жизни;</a:t>
          </a:r>
          <a:endParaRPr lang="ru-RU" sz="1300" kern="1200" dirty="0"/>
        </a:p>
      </dsp:txBody>
      <dsp:txXfrm>
        <a:off x="1765889" y="3316868"/>
        <a:ext cx="6309722" cy="1507667"/>
      </dsp:txXfrm>
    </dsp:sp>
    <dsp:sp modelId="{9551DDDA-945A-4868-8D75-9A67490BD8A7}">
      <dsp:nvSpPr>
        <dsp:cNvPr id="0" name=""/>
        <dsp:cNvSpPr/>
      </dsp:nvSpPr>
      <dsp:spPr>
        <a:xfrm>
          <a:off x="240963" y="3442559"/>
          <a:ext cx="1445583" cy="120246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AA8B6-C3C2-4C7B-8C23-5FBA217A5CE9}">
      <dsp:nvSpPr>
        <dsp:cNvPr id="0" name=""/>
        <dsp:cNvSpPr/>
      </dsp:nvSpPr>
      <dsp:spPr>
        <a:xfrm>
          <a:off x="0" y="0"/>
          <a:ext cx="8075240" cy="33944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bg1"/>
              </a:solidFill>
            </a:rPr>
            <a:t>6. Образовательные программы дошкольного образования разрабатываются и утверждаются организацией, осуществляющей образовательную деятельность, в соответствии с федеральным государственным образовательным </a:t>
          </a:r>
          <a:r>
            <a:rPr lang="ru-RU" sz="1200" b="0" kern="1200" dirty="0" smtClean="0">
              <a:solidFill>
                <a:schemeClr val="bg1"/>
              </a:solidFill>
            </a:rPr>
            <a:t>стандартом</a:t>
          </a:r>
          <a:r>
            <a:rPr lang="ru-RU" sz="1200" kern="1200" dirty="0" smtClean="0">
              <a:solidFill>
                <a:schemeClr val="bg1"/>
              </a:solidFill>
            </a:rPr>
            <a:t> дошкольного образования и </a:t>
          </a:r>
          <a:r>
            <a:rPr lang="ru-RU" sz="1200" u="sng" kern="1200" dirty="0" smtClean="0">
              <a:solidFill>
                <a:schemeClr val="bg1"/>
              </a:solidFill>
            </a:rPr>
            <a:t>соответствующей федеральной образовательной программой дошкольного образования</a:t>
          </a:r>
          <a:r>
            <a:rPr lang="ru-RU" sz="1200" kern="1200" dirty="0" smtClean="0">
              <a:solidFill>
                <a:schemeClr val="bg1"/>
              </a:solidFill>
            </a:rPr>
            <a:t>.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федеральной программы дошкольного образования</a:t>
          </a:r>
          <a:endParaRPr lang="ru-RU" sz="1200" kern="1200" dirty="0">
            <a:solidFill>
              <a:schemeClr val="bg1"/>
            </a:solidFill>
          </a:endParaRPr>
        </a:p>
      </dsp:txBody>
      <dsp:txXfrm>
        <a:off x="0" y="1357788"/>
        <a:ext cx="8075240" cy="1357788"/>
      </dsp:txXfrm>
    </dsp:sp>
    <dsp:sp modelId="{84F9D4A1-692C-4FAB-B647-C54395FD6021}">
      <dsp:nvSpPr>
        <dsp:cNvPr id="0" name=""/>
        <dsp:cNvSpPr/>
      </dsp:nvSpPr>
      <dsp:spPr>
        <a:xfrm>
          <a:off x="3472440" y="203668"/>
          <a:ext cx="1130359" cy="113035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B90ADB-9EE5-4A43-96E4-27A31C65E034}">
      <dsp:nvSpPr>
        <dsp:cNvPr id="0" name=""/>
        <dsp:cNvSpPr/>
      </dsp:nvSpPr>
      <dsp:spPr>
        <a:xfrm>
          <a:off x="288017" y="2667746"/>
          <a:ext cx="7429220" cy="50917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AA8B6-C3C2-4C7B-8C23-5FBA217A5CE9}">
      <dsp:nvSpPr>
        <dsp:cNvPr id="0" name=""/>
        <dsp:cNvSpPr/>
      </dsp:nvSpPr>
      <dsp:spPr>
        <a:xfrm>
          <a:off x="0" y="0"/>
          <a:ext cx="8075240" cy="36790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6.1. организации, осуществляющие образовательную деятельность, по имеющим государственную аккредитацию образовательным программам НОО, ООО и СОО, разрабатывают образовательные программы в соответствии с ФГОС и соответствующими федеральными основными образовательными программами. Содержание и планируемые результаты разработанных программ должны быть не ниже соответствующего содержания и результатов  ФООП </a:t>
          </a:r>
          <a:endParaRPr lang="ru-RU" sz="1600" kern="1200" dirty="0"/>
        </a:p>
      </dsp:txBody>
      <dsp:txXfrm>
        <a:off x="0" y="1471622"/>
        <a:ext cx="8075240" cy="1471622"/>
      </dsp:txXfrm>
    </dsp:sp>
    <dsp:sp modelId="{84F9D4A1-692C-4FAB-B647-C54395FD6021}">
      <dsp:nvSpPr>
        <dsp:cNvPr id="0" name=""/>
        <dsp:cNvSpPr/>
      </dsp:nvSpPr>
      <dsp:spPr>
        <a:xfrm>
          <a:off x="3610743" y="432047"/>
          <a:ext cx="853753" cy="802518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B90ADB-9EE5-4A43-96E4-27A31C65E034}">
      <dsp:nvSpPr>
        <dsp:cNvPr id="0" name=""/>
        <dsp:cNvSpPr/>
      </dsp:nvSpPr>
      <dsp:spPr>
        <a:xfrm>
          <a:off x="288017" y="2891404"/>
          <a:ext cx="7429220" cy="551858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AA8B6-C3C2-4C7B-8C23-5FBA217A5CE9}">
      <dsp:nvSpPr>
        <dsp:cNvPr id="0" name=""/>
        <dsp:cNvSpPr/>
      </dsp:nvSpPr>
      <dsp:spPr>
        <a:xfrm>
          <a:off x="0" y="0"/>
          <a:ext cx="8075240" cy="36790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6.2. организации, осуществляющие образовательную деятельность по имеющим ГА программам </a:t>
          </a:r>
          <a:r>
            <a:rPr lang="ru-RU" sz="1500" u="sng" kern="1200" dirty="0" smtClean="0"/>
            <a:t>основного и среднего </a:t>
          </a:r>
          <a:r>
            <a:rPr lang="ru-RU" sz="1500" kern="1200" dirty="0" smtClean="0"/>
            <a:t>образования , при разработке соответствующей программы вправе предусмотреть перераспределение предусмотренного в федеральном учебном плане времени на изучение предметов, по которым не проводится ГИА, в пользу иных учебных предметов, в том числе на организацию углубленного изучения и профильного обучения </a:t>
          </a:r>
          <a:endParaRPr lang="ru-RU" sz="1500" kern="1200" dirty="0"/>
        </a:p>
      </dsp:txBody>
      <dsp:txXfrm>
        <a:off x="0" y="1471622"/>
        <a:ext cx="8075240" cy="1471622"/>
      </dsp:txXfrm>
    </dsp:sp>
    <dsp:sp modelId="{84F9D4A1-692C-4FAB-B647-C54395FD6021}">
      <dsp:nvSpPr>
        <dsp:cNvPr id="0" name=""/>
        <dsp:cNvSpPr/>
      </dsp:nvSpPr>
      <dsp:spPr>
        <a:xfrm>
          <a:off x="3425057" y="220743"/>
          <a:ext cx="1225125" cy="122512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B90ADB-9EE5-4A43-96E4-27A31C65E034}">
      <dsp:nvSpPr>
        <dsp:cNvPr id="0" name=""/>
        <dsp:cNvSpPr/>
      </dsp:nvSpPr>
      <dsp:spPr>
        <a:xfrm>
          <a:off x="288017" y="2891404"/>
          <a:ext cx="7429220" cy="551858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AA8B6-C3C2-4C7B-8C23-5FBA217A5CE9}">
      <dsp:nvSpPr>
        <dsp:cNvPr id="0" name=""/>
        <dsp:cNvSpPr/>
      </dsp:nvSpPr>
      <dsp:spPr>
        <a:xfrm>
          <a:off x="0" y="0"/>
          <a:ext cx="8075240" cy="36790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6.3. при разработке  ООП  организации, осуществляющие образовательную деятельность, предусматривают непосредственное применение федеральных рабочих программ по предметам: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на уровне НОО «Русский язык», «Литературное чтение», «Окружающий мир» на уровне ООО, СОО «Русский язык», «Литература», «История», «Обществознание», «География», «Основы безопасности жизнедеятельности»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0" y="1471622"/>
        <a:ext cx="8075240" cy="1471622"/>
      </dsp:txXfrm>
    </dsp:sp>
    <dsp:sp modelId="{84F9D4A1-692C-4FAB-B647-C54395FD6021}">
      <dsp:nvSpPr>
        <dsp:cNvPr id="0" name=""/>
        <dsp:cNvSpPr/>
      </dsp:nvSpPr>
      <dsp:spPr>
        <a:xfrm>
          <a:off x="3682750" y="288033"/>
          <a:ext cx="709739" cy="69970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B90ADB-9EE5-4A43-96E4-27A31C65E034}">
      <dsp:nvSpPr>
        <dsp:cNvPr id="0" name=""/>
        <dsp:cNvSpPr/>
      </dsp:nvSpPr>
      <dsp:spPr>
        <a:xfrm>
          <a:off x="288017" y="2891404"/>
          <a:ext cx="7429220" cy="551858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AA8B6-C3C2-4C7B-8C23-5FBA217A5CE9}">
      <dsp:nvSpPr>
        <dsp:cNvPr id="0" name=""/>
        <dsp:cNvSpPr/>
      </dsp:nvSpPr>
      <dsp:spPr>
        <a:xfrm>
          <a:off x="0" y="0"/>
          <a:ext cx="8075240" cy="36790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6.4. организации, осуществляющие образовательную деятельность, вправе непосредственно  применять ФООП, а также предусмотреть применение федерального учебного плана, федерального календарного учебного графика и федеральных рабочих программ (не указанных в п.6.3) В этом случае соответствующая учебно-методическая документация не разрабатывается.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0" y="1471622"/>
        <a:ext cx="8075240" cy="1471622"/>
      </dsp:txXfrm>
    </dsp:sp>
    <dsp:sp modelId="{84F9D4A1-692C-4FAB-B647-C54395FD6021}">
      <dsp:nvSpPr>
        <dsp:cNvPr id="0" name=""/>
        <dsp:cNvSpPr/>
      </dsp:nvSpPr>
      <dsp:spPr>
        <a:xfrm>
          <a:off x="3682750" y="288033"/>
          <a:ext cx="709739" cy="69970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B90ADB-9EE5-4A43-96E4-27A31C65E034}">
      <dsp:nvSpPr>
        <dsp:cNvPr id="0" name=""/>
        <dsp:cNvSpPr/>
      </dsp:nvSpPr>
      <dsp:spPr>
        <a:xfrm>
          <a:off x="288017" y="2891404"/>
          <a:ext cx="7429220" cy="551858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AA8B6-C3C2-4C7B-8C23-5FBA217A5CE9}">
      <dsp:nvSpPr>
        <dsp:cNvPr id="0" name=""/>
        <dsp:cNvSpPr/>
      </dsp:nvSpPr>
      <dsp:spPr>
        <a:xfrm>
          <a:off x="0" y="0"/>
          <a:ext cx="8075240" cy="36790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6.5. федеральные основные общеобразовательные программы разрабатываются с учетом их уровня и направленности, возможности организации углубленного изучения отдельных предметов и профильного обучения на основе ФГОС и утверждаются федеральным органом исполнительной власти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0" y="1471622"/>
        <a:ext cx="8075240" cy="1471622"/>
      </dsp:txXfrm>
    </dsp:sp>
    <dsp:sp modelId="{84F9D4A1-692C-4FAB-B647-C54395FD6021}">
      <dsp:nvSpPr>
        <dsp:cNvPr id="0" name=""/>
        <dsp:cNvSpPr/>
      </dsp:nvSpPr>
      <dsp:spPr>
        <a:xfrm>
          <a:off x="3682750" y="288033"/>
          <a:ext cx="709739" cy="69970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B90ADB-9EE5-4A43-96E4-27A31C65E034}">
      <dsp:nvSpPr>
        <dsp:cNvPr id="0" name=""/>
        <dsp:cNvSpPr/>
      </dsp:nvSpPr>
      <dsp:spPr>
        <a:xfrm>
          <a:off x="288017" y="2891404"/>
          <a:ext cx="7429220" cy="551858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877900-62B9-48FC-B78E-FEA53460539C}">
      <dsp:nvSpPr>
        <dsp:cNvPr id="0" name=""/>
        <dsp:cNvSpPr/>
      </dsp:nvSpPr>
      <dsp:spPr>
        <a:xfrm>
          <a:off x="0" y="23776"/>
          <a:ext cx="8075240" cy="81080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1. Образовательные программы реализуются организацией, осуществляющей образовательную деятельность, как самостоятельно, так и посредством сетевых форм их реализации.</a:t>
          </a:r>
          <a:endParaRPr lang="ru-RU" sz="1200" kern="1200" dirty="0"/>
        </a:p>
      </dsp:txBody>
      <dsp:txXfrm>
        <a:off x="39580" y="63356"/>
        <a:ext cx="7996080" cy="731649"/>
      </dsp:txXfrm>
    </dsp:sp>
    <dsp:sp modelId="{3DE4FDB1-ED61-4D8C-8C1E-5E225C73E847}">
      <dsp:nvSpPr>
        <dsp:cNvPr id="0" name=""/>
        <dsp:cNvSpPr/>
      </dsp:nvSpPr>
      <dsp:spPr>
        <a:xfrm>
          <a:off x="0" y="869146"/>
          <a:ext cx="8075240" cy="81080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2. При реализации образовательных программ используются различные образовательные технологии, в том числе дистанционные образовательные технологии, электронное обучение.</a:t>
          </a:r>
          <a:endParaRPr lang="ru-RU" sz="1200" kern="1200" dirty="0"/>
        </a:p>
      </dsp:txBody>
      <dsp:txXfrm>
        <a:off x="39580" y="908726"/>
        <a:ext cx="7996080" cy="731649"/>
      </dsp:txXfrm>
    </dsp:sp>
    <dsp:sp modelId="{49BC7335-C13B-45AE-A04D-EB670A61C935}">
      <dsp:nvSpPr>
        <dsp:cNvPr id="0" name=""/>
        <dsp:cNvSpPr/>
      </dsp:nvSpPr>
      <dsp:spPr>
        <a:xfrm>
          <a:off x="0" y="1714516"/>
          <a:ext cx="8075240" cy="81080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3. При реализации образовательных программ организацией, осуществляющей образовательную деятельность, может применяться форма организации образовательной деятельности, основанная на модульном принципе представления содержания образовательной программы и построения учебных планов, использовании соответствующих образовательных технологий.</a:t>
          </a:r>
          <a:endParaRPr lang="ru-RU" sz="1200" kern="1200" dirty="0"/>
        </a:p>
      </dsp:txBody>
      <dsp:txXfrm>
        <a:off x="39580" y="1754096"/>
        <a:ext cx="7996080" cy="731649"/>
      </dsp:txXfrm>
    </dsp:sp>
    <dsp:sp modelId="{F84E636E-63B2-4DDB-9A84-5CB8D715D8A8}">
      <dsp:nvSpPr>
        <dsp:cNvPr id="0" name=""/>
        <dsp:cNvSpPr/>
      </dsp:nvSpPr>
      <dsp:spPr>
        <a:xfrm>
          <a:off x="0" y="2559885"/>
          <a:ext cx="8075240" cy="81080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10. Федеральные государственные органы, органы государственной власти субъектов Российской Федерации, осуществляющие государственное управление в сфере образования, органы местного самоуправления, осуществляющие управление в сфере образования, не вправе изменять учебный план и календарный учебный график организаций, осуществляющих образовательную деятельность.</a:t>
          </a:r>
          <a:endParaRPr lang="ru-RU" sz="1200" kern="1200"/>
        </a:p>
      </dsp:txBody>
      <dsp:txXfrm>
        <a:off x="39580" y="2599465"/>
        <a:ext cx="7996080" cy="731649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776933-E255-4C7C-9E8A-63C9E318929C}">
      <dsp:nvSpPr>
        <dsp:cNvPr id="0" name=""/>
        <dsp:cNvSpPr/>
      </dsp:nvSpPr>
      <dsp:spPr>
        <a:xfrm rot="5400000">
          <a:off x="4134700" y="-886840"/>
          <a:ext cx="2712925" cy="51681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  <a:sp3d extrusionH="57150">
            <a:bevelT w="38100" h="38100" prst="relaxedInset"/>
          </a:sp3d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нескольких организаций, осуществляющих образовательную деятельность, в том числе иностранных, </a:t>
          </a:r>
          <a:endParaRPr lang="ru-RU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а также при необходимости с использованием ресурсов иных организаций (научные организации, медицинские, организации культуры, физкультурно-спортивные), обладающих ресурсами, необходимыми для осуществления обучения, проведения учебной и производственной практики и осуществления иных видов учебной деятельности, предусмотренных соответствующей образовательной программой.</a:t>
          </a:r>
          <a:endParaRPr lang="ru-RU" sz="1400" kern="1200" dirty="0"/>
        </a:p>
      </dsp:txBody>
      <dsp:txXfrm rot="-5400000">
        <a:off x="2907086" y="473208"/>
        <a:ext cx="5035719" cy="2448057"/>
      </dsp:txXfrm>
    </dsp:sp>
    <dsp:sp modelId="{C863E80D-6770-4ADB-BE9F-EC44CB13A522}">
      <dsp:nvSpPr>
        <dsp:cNvPr id="0" name=""/>
        <dsp:cNvSpPr/>
      </dsp:nvSpPr>
      <dsp:spPr>
        <a:xfrm>
          <a:off x="0" y="1657"/>
          <a:ext cx="2907086" cy="339115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1. Сетевая форма реализации образовательных программ обеспечивает возможность освоения обучающимся образовательной программы с использованием ресурсов </a:t>
          </a:r>
          <a:endParaRPr lang="ru-RU" sz="1400" kern="1200" dirty="0"/>
        </a:p>
      </dsp:txBody>
      <dsp:txXfrm>
        <a:off x="141912" y="143569"/>
        <a:ext cx="2623262" cy="3107333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A1D57A-3554-4771-8C35-0678B069A0E8}">
      <dsp:nvSpPr>
        <dsp:cNvPr id="0" name=""/>
        <dsp:cNvSpPr/>
      </dsp:nvSpPr>
      <dsp:spPr>
        <a:xfrm>
          <a:off x="0" y="291485"/>
          <a:ext cx="3912165" cy="3038662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2. Использование сетевой формы реализации образовательных программ осуществляется на основании договора между организациями</a:t>
          </a:r>
          <a:endParaRPr lang="ru-RU" sz="1600" kern="1200" dirty="0"/>
        </a:p>
      </dsp:txBody>
      <dsp:txXfrm>
        <a:off x="0" y="291485"/>
        <a:ext cx="3912165" cy="3038662"/>
      </dsp:txXfrm>
    </dsp:sp>
    <dsp:sp modelId="{CF1CFE14-0C19-4693-B5D6-811294E57340}">
      <dsp:nvSpPr>
        <dsp:cNvPr id="0" name=""/>
        <dsp:cNvSpPr/>
      </dsp:nvSpPr>
      <dsp:spPr>
        <a:xfrm>
          <a:off x="3056" y="2536760"/>
          <a:ext cx="3912165" cy="5709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285C332-AD3A-4516-802A-70E3003858D5}">
      <dsp:nvSpPr>
        <dsp:cNvPr id="0" name=""/>
        <dsp:cNvSpPr/>
      </dsp:nvSpPr>
      <dsp:spPr>
        <a:xfrm>
          <a:off x="4462924" y="367048"/>
          <a:ext cx="3958954" cy="3013766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306246"/>
                <a:satOff val="-4392"/>
                <a:lumOff val="2561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Для организации реализации образовательных программ с использованием сетевой формы несколькими организациями, осуществляющими образовательную деятельность, такие организации также совместно разрабатывают и утверждают образовательные программы.</a:t>
          </a:r>
          <a:endParaRPr lang="ru-RU" sz="1300" kern="1200" dirty="0"/>
        </a:p>
      </dsp:txBody>
      <dsp:txXfrm>
        <a:off x="4462924" y="367048"/>
        <a:ext cx="3958954" cy="3013766"/>
      </dsp:txXfrm>
    </dsp:sp>
    <dsp:sp modelId="{94F82BC3-E79D-4D86-A5A2-C023EC01B79B}">
      <dsp:nvSpPr>
        <dsp:cNvPr id="0" name=""/>
        <dsp:cNvSpPr/>
      </dsp:nvSpPr>
      <dsp:spPr>
        <a:xfrm>
          <a:off x="4486319" y="2536760"/>
          <a:ext cx="3912165" cy="5709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F592C6-1234-43BF-9EBE-19E96209D83E}">
      <dsp:nvSpPr>
        <dsp:cNvPr id="0" name=""/>
        <dsp:cNvSpPr/>
      </dsp:nvSpPr>
      <dsp:spPr>
        <a:xfrm>
          <a:off x="529" y="2635"/>
          <a:ext cx="8074552" cy="10374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1. В Российской Федерации образование может быть получено:</a:t>
          </a:r>
          <a:endParaRPr lang="ru-RU" sz="1800" kern="1200" dirty="0"/>
        </a:p>
      </dsp:txBody>
      <dsp:txXfrm>
        <a:off x="30915" y="33021"/>
        <a:ext cx="8013780" cy="976674"/>
      </dsp:txXfrm>
    </dsp:sp>
    <dsp:sp modelId="{4E622E13-72F5-4AC9-BCC2-FF62395F77CD}">
      <dsp:nvSpPr>
        <dsp:cNvPr id="0" name=""/>
        <dsp:cNvSpPr/>
      </dsp:nvSpPr>
      <dsp:spPr>
        <a:xfrm>
          <a:off x="530724" y="1178314"/>
          <a:ext cx="3898477" cy="10374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1) в организациях, осуществляющих образовательную деятельность;</a:t>
          </a:r>
          <a:endParaRPr lang="ru-RU" sz="1300" kern="1200" dirty="0"/>
        </a:p>
      </dsp:txBody>
      <dsp:txXfrm>
        <a:off x="561110" y="1208700"/>
        <a:ext cx="3837705" cy="976674"/>
      </dsp:txXfrm>
    </dsp:sp>
    <dsp:sp modelId="{D12484A5-3ED5-4AF6-B550-6F6EFB056FDA}">
      <dsp:nvSpPr>
        <dsp:cNvPr id="0" name=""/>
        <dsp:cNvSpPr/>
      </dsp:nvSpPr>
      <dsp:spPr>
        <a:xfrm>
          <a:off x="416202" y="2307701"/>
          <a:ext cx="2246138" cy="10374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2. Обучение в организациях, осуществляющих образовательную деятельность, осуществляется в очной, очно-заочной или заочной форме.</a:t>
          </a:r>
          <a:endParaRPr lang="ru-RU" sz="1100" kern="1200" dirty="0"/>
        </a:p>
      </dsp:txBody>
      <dsp:txXfrm>
        <a:off x="446588" y="2338087"/>
        <a:ext cx="2185366" cy="976674"/>
      </dsp:txXfrm>
    </dsp:sp>
    <dsp:sp modelId="{91DE4545-03C4-44E0-99E0-CFD6C1DBFEE5}">
      <dsp:nvSpPr>
        <dsp:cNvPr id="0" name=""/>
        <dsp:cNvSpPr/>
      </dsp:nvSpPr>
      <dsp:spPr>
        <a:xfrm>
          <a:off x="3335147" y="2307701"/>
          <a:ext cx="2660684" cy="10374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3. Обучение в форме семейного образования и самообразования осуществляется с правом последующего прохождения промежуточной и государственной итоговой аттестации в организациях, осуществляющих образовательную деятельность.</a:t>
          </a:r>
          <a:endParaRPr lang="ru-RU" sz="1000" kern="1200" dirty="0"/>
        </a:p>
      </dsp:txBody>
      <dsp:txXfrm>
        <a:off x="3365533" y="2338087"/>
        <a:ext cx="2599912" cy="976674"/>
      </dsp:txXfrm>
    </dsp:sp>
    <dsp:sp modelId="{67D09C71-036F-418C-B350-980073031934}">
      <dsp:nvSpPr>
        <dsp:cNvPr id="0" name=""/>
        <dsp:cNvSpPr/>
      </dsp:nvSpPr>
      <dsp:spPr>
        <a:xfrm>
          <a:off x="5024076" y="1178314"/>
          <a:ext cx="3043124" cy="10374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2) вне организаций, осуществляющих образовательную деятельность (в форме семейного образования и самообразования).</a:t>
          </a:r>
          <a:endParaRPr lang="ru-RU" sz="1300" kern="1200" dirty="0"/>
        </a:p>
      </dsp:txBody>
      <dsp:txXfrm>
        <a:off x="5054462" y="1208700"/>
        <a:ext cx="2982352" cy="976674"/>
      </dsp:txXfrm>
    </dsp:sp>
    <dsp:sp modelId="{AAE311FA-E6D6-48D1-992F-EFA5DD4CAA9A}">
      <dsp:nvSpPr>
        <dsp:cNvPr id="0" name=""/>
        <dsp:cNvSpPr/>
      </dsp:nvSpPr>
      <dsp:spPr>
        <a:xfrm>
          <a:off x="6477335" y="2307701"/>
          <a:ext cx="1365327" cy="10374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4. Допускается сочетание различных форм получения образования и форм обучения.</a:t>
          </a:r>
          <a:endParaRPr lang="ru-RU" sz="1100" kern="1200" dirty="0"/>
        </a:p>
      </dsp:txBody>
      <dsp:txXfrm>
        <a:off x="6507721" y="2338087"/>
        <a:ext cx="1304555" cy="9766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BAD455-11ED-4E9F-9844-6D619C70AAF5}">
      <dsp:nvSpPr>
        <dsp:cNvPr id="0" name=""/>
        <dsp:cNvSpPr/>
      </dsp:nvSpPr>
      <dsp:spPr>
        <a:xfrm>
          <a:off x="0" y="0"/>
          <a:ext cx="8075612" cy="15076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образовательная программа </a:t>
          </a:r>
          <a:r>
            <a:rPr lang="ru-RU" sz="1400" b="0" kern="1200" dirty="0" smtClean="0"/>
            <a:t>- комплекс основных характеристик образования (объем, содержание, планируемые результаты), организационно-педагогических условий и в случаях, предусмотренных настоящим Федеральным законом, форм аттестации, который представлен в виде учебного плана, календарного учебного графика, рабочих программ учебных предметов, курсов, дисциплин (модулей), иных компонентов, а также оценочных и методических материалов;</a:t>
          </a:r>
          <a:endParaRPr lang="ru-RU" sz="1300" b="0" kern="1200" dirty="0"/>
        </a:p>
      </dsp:txBody>
      <dsp:txXfrm>
        <a:off x="1765889" y="0"/>
        <a:ext cx="6309722" cy="1507667"/>
      </dsp:txXfrm>
    </dsp:sp>
    <dsp:sp modelId="{A9EC2C85-526C-4B82-8DA6-A17F8292FA31}">
      <dsp:nvSpPr>
        <dsp:cNvPr id="0" name=""/>
        <dsp:cNvSpPr/>
      </dsp:nvSpPr>
      <dsp:spPr>
        <a:xfrm>
          <a:off x="240955" y="150766"/>
          <a:ext cx="1434745" cy="120613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381064D-2115-4A6E-BD1E-036BFED9F72A}">
      <dsp:nvSpPr>
        <dsp:cNvPr id="0" name=""/>
        <dsp:cNvSpPr/>
      </dsp:nvSpPr>
      <dsp:spPr>
        <a:xfrm>
          <a:off x="0" y="1658434"/>
          <a:ext cx="8075612" cy="15076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53123"/>
                <a:satOff val="-2196"/>
                <a:lumOff val="12807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53123"/>
                <a:satOff val="-2196"/>
                <a:lumOff val="12807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53123"/>
                <a:satOff val="-2196"/>
                <a:lumOff val="1280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учебный план </a:t>
          </a:r>
          <a:r>
            <a:rPr lang="ru-RU" sz="1400" b="0" kern="1200" dirty="0" smtClean="0"/>
            <a:t>- документ, который определяет перечень, трудоемкость, последовательность и распределение по периодам обучения учебных предметов, курсов, дисциплин (модулей), практики, иных видов учебной деятельности и, если иное не установлено настоящим Федеральным законом, формы промежуточной аттестации обучающихся;</a:t>
          </a:r>
          <a:endParaRPr lang="ru-RU" sz="1300" b="0" kern="1200" dirty="0"/>
        </a:p>
      </dsp:txBody>
      <dsp:txXfrm>
        <a:off x="1765889" y="1658434"/>
        <a:ext cx="6309722" cy="1507667"/>
      </dsp:txXfrm>
    </dsp:sp>
    <dsp:sp modelId="{8755ABF1-A560-4D49-A97D-A2D3265E760C}">
      <dsp:nvSpPr>
        <dsp:cNvPr id="0" name=""/>
        <dsp:cNvSpPr/>
      </dsp:nvSpPr>
      <dsp:spPr>
        <a:xfrm>
          <a:off x="235536" y="1892345"/>
          <a:ext cx="1445583" cy="103984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A937E8E-0A3F-4862-B96B-1DC7DA3F0750}">
      <dsp:nvSpPr>
        <dsp:cNvPr id="0" name=""/>
        <dsp:cNvSpPr/>
      </dsp:nvSpPr>
      <dsp:spPr>
        <a:xfrm>
          <a:off x="0" y="3316868"/>
          <a:ext cx="8075612" cy="15076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306246"/>
                <a:satOff val="-4392"/>
                <a:lumOff val="2561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индивидуальный учебный план </a:t>
          </a:r>
          <a:r>
            <a:rPr lang="ru-RU" sz="1400" b="0" kern="1200" dirty="0" smtClean="0"/>
            <a:t>- учебный план, обеспечивающий освоение образовательной программы на основе индивидуализации ее содержания с учетом особенностей и образовательных потребностей конкретного обучающегося.</a:t>
          </a:r>
          <a:endParaRPr lang="ru-RU" sz="1300" b="0" kern="1200" dirty="0"/>
        </a:p>
      </dsp:txBody>
      <dsp:txXfrm>
        <a:off x="1765889" y="3316868"/>
        <a:ext cx="6309722" cy="1507667"/>
      </dsp:txXfrm>
    </dsp:sp>
    <dsp:sp modelId="{9551DDDA-945A-4868-8D75-9A67490BD8A7}">
      <dsp:nvSpPr>
        <dsp:cNvPr id="0" name=""/>
        <dsp:cNvSpPr/>
      </dsp:nvSpPr>
      <dsp:spPr>
        <a:xfrm>
          <a:off x="240963" y="3442559"/>
          <a:ext cx="1445583" cy="120246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6B86BB-8F78-49DD-80E1-383CE85B5199}">
      <dsp:nvSpPr>
        <dsp:cNvPr id="0" name=""/>
        <dsp:cNvSpPr/>
      </dsp:nvSpPr>
      <dsp:spPr>
        <a:xfrm>
          <a:off x="0" y="41198"/>
          <a:ext cx="8075240" cy="33120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1. Образовательная деятельность осуществляется образовательными организациями и в случаях, установленных настоящим Федеральным законом, организациями, осуществляющими обучение, а также индивидуальными предпринимателями.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161682" y="202880"/>
        <a:ext cx="7751876" cy="2988710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41A437-8466-44A4-9B0B-2B3521A124CD}">
      <dsp:nvSpPr>
        <dsp:cNvPr id="0" name=""/>
        <dsp:cNvSpPr/>
      </dsp:nvSpPr>
      <dsp:spPr>
        <a:xfrm>
          <a:off x="0" y="18286"/>
          <a:ext cx="8075240" cy="190304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1. Образовательные организации подразделяются на типы в соответствии с образовательными программами, реализация которых является основной целью их деятельности.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2. В Российской Федерации устанавливаются следующие типы образовательных организаций, реализующих основные образовательные программы:</a:t>
          </a:r>
          <a:endParaRPr lang="ru-RU" sz="2000" kern="1200" dirty="0"/>
        </a:p>
      </dsp:txBody>
      <dsp:txXfrm>
        <a:off x="0" y="18286"/>
        <a:ext cx="8075240" cy="1903048"/>
      </dsp:txXfrm>
    </dsp:sp>
    <dsp:sp modelId="{42434A66-6AF4-4091-891E-64D27DC39BFC}">
      <dsp:nvSpPr>
        <dsp:cNvPr id="0" name=""/>
        <dsp:cNvSpPr/>
      </dsp:nvSpPr>
      <dsp:spPr>
        <a:xfrm>
          <a:off x="0" y="1921335"/>
          <a:ext cx="8075240" cy="14548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1) дошкольная образовательная организация;</a:t>
          </a:r>
          <a:endParaRPr lang="ru-RU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2) общеобразовательная организация;</a:t>
          </a:r>
          <a:endParaRPr lang="ru-RU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3) профессиональная образовательная организация;</a:t>
          </a:r>
          <a:endParaRPr lang="ru-RU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4) образовательная организация высшего образования.</a:t>
          </a:r>
          <a:endParaRPr lang="ru-RU" sz="2000" kern="1200" dirty="0"/>
        </a:p>
      </dsp:txBody>
      <dsp:txXfrm>
        <a:off x="0" y="1921335"/>
        <a:ext cx="8075240" cy="1454849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41A437-8466-44A4-9B0B-2B3521A124CD}">
      <dsp:nvSpPr>
        <dsp:cNvPr id="0" name=""/>
        <dsp:cNvSpPr/>
      </dsp:nvSpPr>
      <dsp:spPr>
        <a:xfrm>
          <a:off x="0" y="13688"/>
          <a:ext cx="8075240" cy="158284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3. В Российской Федерации устанавливаются следующие типы образовательных организаций, реализующих дополнительные образовательные программы:</a:t>
          </a:r>
          <a:endParaRPr lang="ru-RU" sz="2500" kern="1200" dirty="0"/>
        </a:p>
      </dsp:txBody>
      <dsp:txXfrm>
        <a:off x="0" y="13688"/>
        <a:ext cx="8075240" cy="1582845"/>
      </dsp:txXfrm>
    </dsp:sp>
    <dsp:sp modelId="{42434A66-6AF4-4091-891E-64D27DC39BFC}">
      <dsp:nvSpPr>
        <dsp:cNvPr id="0" name=""/>
        <dsp:cNvSpPr/>
      </dsp:nvSpPr>
      <dsp:spPr>
        <a:xfrm>
          <a:off x="0" y="1596533"/>
          <a:ext cx="8075240" cy="17842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/>
            <a:t>1) организация дополнительного образования;</a:t>
          </a:r>
          <a:endParaRPr lang="ru-RU" sz="2500" kern="1200" dirty="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/>
            <a:t>2) организация дополнительного профессионального образования.</a:t>
          </a:r>
          <a:endParaRPr lang="ru-RU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500" kern="1200" dirty="0" smtClean="0"/>
        </a:p>
      </dsp:txBody>
      <dsp:txXfrm>
        <a:off x="0" y="1596533"/>
        <a:ext cx="8075240" cy="1784250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41CE38-C161-4D75-B452-8C653BA6A2CF}">
      <dsp:nvSpPr>
        <dsp:cNvPr id="0" name=""/>
        <dsp:cNvSpPr/>
      </dsp:nvSpPr>
      <dsp:spPr>
        <a:xfrm>
          <a:off x="0" y="0"/>
          <a:ext cx="3679056" cy="367905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C03A0D-5B83-4845-89E2-2CB3EF9CF2FE}">
      <dsp:nvSpPr>
        <dsp:cNvPr id="0" name=""/>
        <dsp:cNvSpPr/>
      </dsp:nvSpPr>
      <dsp:spPr>
        <a:xfrm>
          <a:off x="1839528" y="0"/>
          <a:ext cx="6235711" cy="367905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2. В уставе образовательной организации должна содержаться наряду с информацией, предусмотренной законодательством Российской Федерации, следующая информация:</a:t>
          </a:r>
          <a:endParaRPr lang="ru-RU" sz="1600" kern="1200" dirty="0"/>
        </a:p>
      </dsp:txBody>
      <dsp:txXfrm>
        <a:off x="1839528" y="0"/>
        <a:ext cx="3117855" cy="3679056"/>
      </dsp:txXfrm>
    </dsp:sp>
    <dsp:sp modelId="{FA429EB6-6673-4DDB-8507-3BFFC9632F58}">
      <dsp:nvSpPr>
        <dsp:cNvPr id="0" name=""/>
        <dsp:cNvSpPr/>
      </dsp:nvSpPr>
      <dsp:spPr>
        <a:xfrm>
          <a:off x="4957384" y="0"/>
          <a:ext cx="3117855" cy="3679056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smtClean="0"/>
            <a:t>1) тип образовательной организации;</a:t>
          </a:r>
          <a:endParaRPr lang="ru-RU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smtClean="0"/>
            <a:t>2) учредитель или учредители образовательной организации;</a:t>
          </a:r>
          <a:endParaRPr lang="ru-RU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smtClean="0"/>
            <a:t>3) виды реализуемых образовательных программ с указанием уровня образования и (или) направленности;</a:t>
          </a:r>
          <a:endParaRPr lang="ru-RU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smtClean="0"/>
            <a:t>4) структура и компетенция органов управления образовательной организацией, порядок их формирования и сроки полномочий.</a:t>
          </a:r>
          <a:endParaRPr lang="ru-RU" sz="1600" kern="1200"/>
        </a:p>
      </dsp:txBody>
      <dsp:txXfrm>
        <a:off x="4957384" y="0"/>
        <a:ext cx="3117855" cy="3679056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AFE60D-AB9C-47C1-B113-C75318E49A55}">
      <dsp:nvSpPr>
        <dsp:cNvPr id="0" name=""/>
        <dsp:cNvSpPr/>
      </dsp:nvSpPr>
      <dsp:spPr>
        <a:xfrm rot="5400000">
          <a:off x="5585400" y="-1275952"/>
          <a:ext cx="1324639" cy="420778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общее собрание (конференция) работников образовательной организации,</a:t>
          </a:r>
          <a:endParaRPr lang="ru-RU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педагогический совет </a:t>
          </a:r>
          <a:endParaRPr lang="ru-RU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могут формироваться попечительский совет, управляющий совет, наблюдательный совет и другие коллегиальные органы управления, предусмотренные уставом соответствующей образовательной организации</a:t>
          </a:r>
          <a:r>
            <a:rPr lang="ru-RU" sz="1100" kern="1200" dirty="0" smtClean="0"/>
            <a:t>.</a:t>
          </a:r>
          <a:endParaRPr lang="ru-RU" sz="1100" kern="1200" dirty="0"/>
        </a:p>
      </dsp:txBody>
      <dsp:txXfrm rot="-5400000">
        <a:off x="4143826" y="230286"/>
        <a:ext cx="4143123" cy="1195311"/>
      </dsp:txXfrm>
    </dsp:sp>
    <dsp:sp modelId="{A11C3CFB-0AC5-42FD-8090-CA2BE4944E09}">
      <dsp:nvSpPr>
        <dsp:cNvPr id="0" name=""/>
        <dsp:cNvSpPr/>
      </dsp:nvSpPr>
      <dsp:spPr>
        <a:xfrm>
          <a:off x="388" y="41"/>
          <a:ext cx="4143437" cy="1655799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4. В образовательной организации формируются коллегиальные органы управления</a:t>
          </a:r>
          <a:endParaRPr lang="ru-RU" sz="1400" kern="1200" dirty="0"/>
        </a:p>
      </dsp:txBody>
      <dsp:txXfrm>
        <a:off x="81217" y="80870"/>
        <a:ext cx="3981779" cy="1494141"/>
      </dsp:txXfrm>
    </dsp:sp>
    <dsp:sp modelId="{CAEE89F5-AA43-45CF-8756-D7AC925D5815}">
      <dsp:nvSpPr>
        <dsp:cNvPr id="0" name=""/>
        <dsp:cNvSpPr/>
      </dsp:nvSpPr>
      <dsp:spPr>
        <a:xfrm rot="5400000">
          <a:off x="5587178" y="463489"/>
          <a:ext cx="1324639" cy="420608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создаются советы обучающихся, </a:t>
          </a:r>
          <a:endParaRPr lang="ru-RU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советы родителей обучающихся </a:t>
          </a:r>
          <a:endParaRPr lang="ru-RU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или иные органы;</a:t>
          </a:r>
          <a:endParaRPr lang="ru-RU" sz="1200" kern="1200" dirty="0"/>
        </a:p>
      </dsp:txBody>
      <dsp:txXfrm rot="-5400000">
        <a:off x="4146457" y="1968874"/>
        <a:ext cx="4141418" cy="1195311"/>
      </dsp:txXfrm>
    </dsp:sp>
    <dsp:sp modelId="{4545606E-DDFD-4DD4-8EC5-D0CB87A6E602}">
      <dsp:nvSpPr>
        <dsp:cNvPr id="0" name=""/>
        <dsp:cNvSpPr/>
      </dsp:nvSpPr>
      <dsp:spPr>
        <a:xfrm>
          <a:off x="388" y="1738630"/>
          <a:ext cx="4146068" cy="1655799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306246"/>
                <a:satOff val="-4392"/>
                <a:lumOff val="2561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6. В целях учета мнения обучающихся, родителей и педагогических работников по вопросам управления образовательной организацией и при принятии образовательной организацией локальных нормативных актов:</a:t>
          </a:r>
          <a:endParaRPr lang="ru-RU" sz="1400" kern="1200" dirty="0"/>
        </a:p>
      </dsp:txBody>
      <dsp:txXfrm>
        <a:off x="81217" y="1819459"/>
        <a:ext cx="3984410" cy="1494141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777F27-5C45-42A7-ABF5-8BA2AA72B876}">
      <dsp:nvSpPr>
        <dsp:cNvPr id="0" name=""/>
        <dsp:cNvSpPr/>
      </dsp:nvSpPr>
      <dsp:spPr>
        <a:xfrm>
          <a:off x="0" y="0"/>
          <a:ext cx="8075240" cy="1018341"/>
        </a:xfrm>
        <a:prstGeom prst="rect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3. К компетенции образовательной организации в установленной сфере деятельности относятся</a:t>
          </a:r>
          <a:r>
            <a:rPr lang="ru-RU" sz="2700" kern="1200" dirty="0" smtClean="0"/>
            <a:t>:</a:t>
          </a:r>
          <a:endParaRPr lang="ru-RU" sz="2700" kern="1200" dirty="0"/>
        </a:p>
      </dsp:txBody>
      <dsp:txXfrm>
        <a:off x="0" y="0"/>
        <a:ext cx="8075240" cy="1018341"/>
      </dsp:txXfrm>
    </dsp:sp>
    <dsp:sp modelId="{3F129DE5-5E2B-4976-8515-66EB8CBC031F}">
      <dsp:nvSpPr>
        <dsp:cNvPr id="0" name=""/>
        <dsp:cNvSpPr/>
      </dsp:nvSpPr>
      <dsp:spPr>
        <a:xfrm>
          <a:off x="985" y="1018341"/>
          <a:ext cx="1614653" cy="2138517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1) разработка и принятие правил внутреннего распорядка обучающихся, правил внутреннего трудового распорядка, иных локальных нормативных актов;</a:t>
          </a:r>
          <a:endParaRPr lang="ru-RU" sz="1200" kern="1200" dirty="0"/>
        </a:p>
      </dsp:txBody>
      <dsp:txXfrm>
        <a:off x="985" y="1018341"/>
        <a:ext cx="1614653" cy="2138517"/>
      </dsp:txXfrm>
    </dsp:sp>
    <dsp:sp modelId="{28AFCFB3-AF75-4A26-A454-60C11CF8B96B}">
      <dsp:nvSpPr>
        <dsp:cNvPr id="0" name=""/>
        <dsp:cNvSpPr/>
      </dsp:nvSpPr>
      <dsp:spPr>
        <a:xfrm>
          <a:off x="1615639" y="1018341"/>
          <a:ext cx="1614653" cy="2138517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1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2) материально-техническое обеспечение образовательной деятельности, оборудование помещений </a:t>
          </a:r>
          <a:endParaRPr lang="ru-RU" sz="1200" kern="1200"/>
        </a:p>
      </dsp:txBody>
      <dsp:txXfrm>
        <a:off x="1615639" y="1018341"/>
        <a:ext cx="1614653" cy="2138517"/>
      </dsp:txXfrm>
    </dsp:sp>
    <dsp:sp modelId="{A6E5807F-20E5-43C2-AFAF-D7B2FD55ABD6}">
      <dsp:nvSpPr>
        <dsp:cNvPr id="0" name=""/>
        <dsp:cNvSpPr/>
      </dsp:nvSpPr>
      <dsp:spPr>
        <a:xfrm>
          <a:off x="3230293" y="1018341"/>
          <a:ext cx="1614653" cy="2138517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3) предоставление учредителю и общественности ежегодного отчета о поступлении и расходовании финансовых и материальных средств, а также отчета о результатах самообследования;</a:t>
          </a:r>
          <a:endParaRPr lang="ru-RU" sz="1200" kern="1200"/>
        </a:p>
      </dsp:txBody>
      <dsp:txXfrm>
        <a:off x="3230293" y="1018341"/>
        <a:ext cx="1614653" cy="2138517"/>
      </dsp:txXfrm>
    </dsp:sp>
    <dsp:sp modelId="{DF8A8446-86A1-468E-80C2-1267B4469BB7}">
      <dsp:nvSpPr>
        <dsp:cNvPr id="0" name=""/>
        <dsp:cNvSpPr/>
      </dsp:nvSpPr>
      <dsp:spPr>
        <a:xfrm>
          <a:off x="4844946" y="1018341"/>
          <a:ext cx="1614653" cy="2138517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3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4) установление штатного расписания, если иное не установлено нормативными правовыми актами Российской Федерации;</a:t>
          </a:r>
          <a:endParaRPr lang="ru-RU" sz="1200" kern="1200"/>
        </a:p>
      </dsp:txBody>
      <dsp:txXfrm>
        <a:off x="4844946" y="1018341"/>
        <a:ext cx="1614653" cy="2138517"/>
      </dsp:txXfrm>
    </dsp:sp>
    <dsp:sp modelId="{0FA8444F-06D3-4003-8534-A1DE4B516E0B}">
      <dsp:nvSpPr>
        <dsp:cNvPr id="0" name=""/>
        <dsp:cNvSpPr/>
      </dsp:nvSpPr>
      <dsp:spPr>
        <a:xfrm>
          <a:off x="6459600" y="1018341"/>
          <a:ext cx="1614653" cy="2138517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/>
            <a:t>5) прием на работу работников, заключение с ними и расторжение трудовых договоров, если иное не установлено настоящим Федеральным законом, распределение должностных обязанностей, создание условий и организация дополнительного профессионального образования работников;</a:t>
          </a:r>
          <a:endParaRPr lang="ru-RU" sz="1000" kern="1200"/>
        </a:p>
      </dsp:txBody>
      <dsp:txXfrm>
        <a:off x="6459600" y="1018341"/>
        <a:ext cx="1614653" cy="2138517"/>
      </dsp:txXfrm>
    </dsp:sp>
    <dsp:sp modelId="{BAC9A3C5-B399-4E7E-A24D-C512F2731ECD}">
      <dsp:nvSpPr>
        <dsp:cNvPr id="0" name=""/>
        <dsp:cNvSpPr/>
      </dsp:nvSpPr>
      <dsp:spPr>
        <a:xfrm>
          <a:off x="0" y="3156858"/>
          <a:ext cx="8075240" cy="237613"/>
        </a:xfrm>
        <a:prstGeom prst="rect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80E3B-13D3-42C8-A06C-32770DBAE06F}">
      <dsp:nvSpPr>
        <dsp:cNvPr id="0" name=""/>
        <dsp:cNvSpPr/>
      </dsp:nvSpPr>
      <dsp:spPr>
        <a:xfrm>
          <a:off x="0" y="0"/>
          <a:ext cx="8075240" cy="1298138"/>
        </a:xfrm>
        <a:prstGeom prst="rect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3. К компетенции образовательной организации в установленной сфере деятельности относятся:</a:t>
          </a:r>
          <a:endParaRPr lang="ru-RU" sz="1600" kern="1200" dirty="0"/>
        </a:p>
      </dsp:txBody>
      <dsp:txXfrm>
        <a:off x="0" y="0"/>
        <a:ext cx="8075240" cy="1298138"/>
      </dsp:txXfrm>
    </dsp:sp>
    <dsp:sp modelId="{30E3716E-2213-4BAD-A37D-D550BE317C6D}">
      <dsp:nvSpPr>
        <dsp:cNvPr id="0" name=""/>
        <dsp:cNvSpPr/>
      </dsp:nvSpPr>
      <dsp:spPr>
        <a:xfrm>
          <a:off x="3942" y="1298138"/>
          <a:ext cx="1344559" cy="272609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6) разработка и утверждение образовательных программ образовательной организации;</a:t>
          </a:r>
          <a:endParaRPr lang="ru-RU" sz="1200" kern="1200" dirty="0"/>
        </a:p>
      </dsp:txBody>
      <dsp:txXfrm>
        <a:off x="3942" y="1298138"/>
        <a:ext cx="1344559" cy="2726091"/>
      </dsp:txXfrm>
    </dsp:sp>
    <dsp:sp modelId="{8531B277-F901-4469-A716-0E3B1A96B267}">
      <dsp:nvSpPr>
        <dsp:cNvPr id="0" name=""/>
        <dsp:cNvSpPr/>
      </dsp:nvSpPr>
      <dsp:spPr>
        <a:xfrm>
          <a:off x="1348501" y="1298138"/>
          <a:ext cx="1344559" cy="272609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61249"/>
                <a:satOff val="-878"/>
                <a:lumOff val="5123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61249"/>
                <a:satOff val="-878"/>
                <a:lumOff val="5123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61249"/>
                <a:satOff val="-878"/>
                <a:lumOff val="512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7) разработка и утверждение по согласованию с учредителем программы развития образовательной организации;</a:t>
          </a:r>
          <a:endParaRPr lang="ru-RU" sz="1200" kern="1200"/>
        </a:p>
      </dsp:txBody>
      <dsp:txXfrm>
        <a:off x="1348501" y="1298138"/>
        <a:ext cx="1344559" cy="2726091"/>
      </dsp:txXfrm>
    </dsp:sp>
    <dsp:sp modelId="{6D43C52D-AC6F-4BBA-8D51-F7BB8DBA1B13}">
      <dsp:nvSpPr>
        <dsp:cNvPr id="0" name=""/>
        <dsp:cNvSpPr/>
      </dsp:nvSpPr>
      <dsp:spPr>
        <a:xfrm>
          <a:off x="2693060" y="1298138"/>
          <a:ext cx="1344559" cy="272609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122498"/>
                <a:satOff val="-1757"/>
                <a:lumOff val="10246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22498"/>
                <a:satOff val="-1757"/>
                <a:lumOff val="10246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22498"/>
                <a:satOff val="-1757"/>
                <a:lumOff val="1024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8) прием обучающихся в образовательную организацию;</a:t>
          </a:r>
          <a:endParaRPr lang="ru-RU" sz="1200" kern="1200"/>
        </a:p>
      </dsp:txBody>
      <dsp:txXfrm>
        <a:off x="2693060" y="1298138"/>
        <a:ext cx="1344559" cy="2726091"/>
      </dsp:txXfrm>
    </dsp:sp>
    <dsp:sp modelId="{E8E25823-A859-435D-9137-6361E7A65F4F}">
      <dsp:nvSpPr>
        <dsp:cNvPr id="0" name=""/>
        <dsp:cNvSpPr/>
      </dsp:nvSpPr>
      <dsp:spPr>
        <a:xfrm>
          <a:off x="4037620" y="1298138"/>
          <a:ext cx="1344559" cy="272609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183747"/>
                <a:satOff val="-2635"/>
                <a:lumOff val="15369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83747"/>
                <a:satOff val="-2635"/>
                <a:lumOff val="15369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83747"/>
                <a:satOff val="-2635"/>
                <a:lumOff val="1536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9) определение списка учебников и учебных пособий;</a:t>
          </a:r>
          <a:endParaRPr lang="ru-RU" sz="1200" kern="1200"/>
        </a:p>
      </dsp:txBody>
      <dsp:txXfrm>
        <a:off x="4037620" y="1298138"/>
        <a:ext cx="1344559" cy="2726091"/>
      </dsp:txXfrm>
    </dsp:sp>
    <dsp:sp modelId="{C7264853-F0B3-4B5D-947B-6AECE7D9911E}">
      <dsp:nvSpPr>
        <dsp:cNvPr id="0" name=""/>
        <dsp:cNvSpPr/>
      </dsp:nvSpPr>
      <dsp:spPr>
        <a:xfrm>
          <a:off x="5382179" y="1298138"/>
          <a:ext cx="1344559" cy="272609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244997"/>
                <a:satOff val="-3514"/>
                <a:lumOff val="20492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244997"/>
                <a:satOff val="-3514"/>
                <a:lumOff val="20492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244997"/>
                <a:satOff val="-3514"/>
                <a:lumOff val="2049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10) осуществление текущего контроля успеваемости и промежуточной аттестации обучающихся, установление их форм, периодичности и порядка проведения;</a:t>
          </a:r>
          <a:endParaRPr lang="ru-RU" sz="1200" kern="1200"/>
        </a:p>
      </dsp:txBody>
      <dsp:txXfrm>
        <a:off x="5382179" y="1298138"/>
        <a:ext cx="1344559" cy="2726091"/>
      </dsp:txXfrm>
    </dsp:sp>
    <dsp:sp modelId="{4978341E-A9A8-4B36-9012-C400DA184A22}">
      <dsp:nvSpPr>
        <dsp:cNvPr id="0" name=""/>
        <dsp:cNvSpPr/>
      </dsp:nvSpPr>
      <dsp:spPr>
        <a:xfrm>
          <a:off x="6726738" y="1298138"/>
          <a:ext cx="1344559" cy="272609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306246"/>
                <a:satOff val="-4392"/>
                <a:lumOff val="2561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10.1) поощрение обучающихся за успехи в учебной, физкультурной, спортивной, общественной, научной, научно-технической, творческой, </a:t>
          </a:r>
          <a:r>
            <a:rPr lang="ru-RU" sz="1200" kern="1200" dirty="0" err="1" smtClean="0"/>
            <a:t>эксперимен-тальной</a:t>
          </a:r>
          <a:r>
            <a:rPr lang="ru-RU" sz="1200" kern="1200" dirty="0" smtClean="0"/>
            <a:t> и инновационной деятельности;</a:t>
          </a:r>
          <a:endParaRPr lang="ru-RU" sz="1200" kern="1200" dirty="0"/>
        </a:p>
      </dsp:txBody>
      <dsp:txXfrm>
        <a:off x="6726738" y="1298138"/>
        <a:ext cx="1344559" cy="2726091"/>
      </dsp:txXfrm>
    </dsp:sp>
    <dsp:sp modelId="{C257EB4C-ADAD-4422-B9B1-308964F4AB97}">
      <dsp:nvSpPr>
        <dsp:cNvPr id="0" name=""/>
        <dsp:cNvSpPr/>
      </dsp:nvSpPr>
      <dsp:spPr>
        <a:xfrm>
          <a:off x="0" y="4024229"/>
          <a:ext cx="8075240" cy="302899"/>
        </a:xfrm>
        <a:prstGeom prst="rect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4E7D33-42A7-40AD-9237-002B35C1C96C}">
      <dsp:nvSpPr>
        <dsp:cNvPr id="0" name=""/>
        <dsp:cNvSpPr/>
      </dsp:nvSpPr>
      <dsp:spPr>
        <a:xfrm>
          <a:off x="0" y="0"/>
          <a:ext cx="8075240" cy="1298138"/>
        </a:xfrm>
        <a:prstGeom prst="rect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3. К компетенции образовательной организации в установленной сфере деятельности относятся:</a:t>
          </a:r>
          <a:endParaRPr lang="ru-RU" sz="1600" kern="1200" dirty="0"/>
        </a:p>
      </dsp:txBody>
      <dsp:txXfrm>
        <a:off x="0" y="0"/>
        <a:ext cx="8075240" cy="1298138"/>
      </dsp:txXfrm>
    </dsp:sp>
    <dsp:sp modelId="{FCE0D497-4602-40E6-BCD9-20300EBD0E38}">
      <dsp:nvSpPr>
        <dsp:cNvPr id="0" name=""/>
        <dsp:cNvSpPr/>
      </dsp:nvSpPr>
      <dsp:spPr>
        <a:xfrm>
          <a:off x="985" y="1298138"/>
          <a:ext cx="1614653" cy="272609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11) индивидуальный учет результатов освоения обучающимися образовательных программ и поощрений обучающихся, а также хранение в архивах информации об этих результатах и поощрениях на бумажных и (или) электронных носителях;</a:t>
          </a:r>
          <a:endParaRPr lang="ru-RU" sz="1200" kern="1200" dirty="0"/>
        </a:p>
      </dsp:txBody>
      <dsp:txXfrm>
        <a:off x="985" y="1298138"/>
        <a:ext cx="1614653" cy="2726091"/>
      </dsp:txXfrm>
    </dsp:sp>
    <dsp:sp modelId="{A15AD55F-054A-4604-83A4-66F2E00D2381}">
      <dsp:nvSpPr>
        <dsp:cNvPr id="0" name=""/>
        <dsp:cNvSpPr/>
      </dsp:nvSpPr>
      <dsp:spPr>
        <a:xfrm>
          <a:off x="1615639" y="1298138"/>
          <a:ext cx="1614653" cy="272609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76561"/>
                <a:satOff val="-1098"/>
                <a:lumOff val="6404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76561"/>
                <a:satOff val="-1098"/>
                <a:lumOff val="6404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76561"/>
                <a:satOff val="-1098"/>
                <a:lumOff val="640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12) использование и совершенствование методов обучения и воспитания, образовательных технологий, электронного обучения;</a:t>
          </a:r>
          <a:endParaRPr lang="ru-RU" sz="1200" kern="1200" dirty="0"/>
        </a:p>
      </dsp:txBody>
      <dsp:txXfrm>
        <a:off x="1615639" y="1298138"/>
        <a:ext cx="1614653" cy="2726091"/>
      </dsp:txXfrm>
    </dsp:sp>
    <dsp:sp modelId="{CD8B3F51-977F-4E18-BA07-CE9E7CBF19B4}">
      <dsp:nvSpPr>
        <dsp:cNvPr id="0" name=""/>
        <dsp:cNvSpPr/>
      </dsp:nvSpPr>
      <dsp:spPr>
        <a:xfrm>
          <a:off x="3230293" y="1298138"/>
          <a:ext cx="1614653" cy="272609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153123"/>
                <a:satOff val="-2196"/>
                <a:lumOff val="12807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53123"/>
                <a:satOff val="-2196"/>
                <a:lumOff val="12807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53123"/>
                <a:satOff val="-2196"/>
                <a:lumOff val="1280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13) проведение </a:t>
          </a:r>
          <a:r>
            <a:rPr lang="ru-RU" sz="1200" kern="1200" dirty="0" err="1" smtClean="0"/>
            <a:t>самообследования</a:t>
          </a:r>
          <a:r>
            <a:rPr lang="ru-RU" sz="1200" kern="1200" dirty="0" smtClean="0"/>
            <a:t>, обеспечение функционирования внутренней системы оценки качества образования;</a:t>
          </a:r>
          <a:endParaRPr lang="ru-RU" sz="1200" kern="1200" dirty="0"/>
        </a:p>
      </dsp:txBody>
      <dsp:txXfrm>
        <a:off x="3230293" y="1298138"/>
        <a:ext cx="1614653" cy="2726091"/>
      </dsp:txXfrm>
    </dsp:sp>
    <dsp:sp modelId="{E5BBEFA3-01B7-4228-ADAA-C0598E41EF12}">
      <dsp:nvSpPr>
        <dsp:cNvPr id="0" name=""/>
        <dsp:cNvSpPr/>
      </dsp:nvSpPr>
      <dsp:spPr>
        <a:xfrm>
          <a:off x="4844946" y="1298138"/>
          <a:ext cx="1614653" cy="272609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229684"/>
                <a:satOff val="-3294"/>
                <a:lumOff val="19211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229684"/>
                <a:satOff val="-3294"/>
                <a:lumOff val="19211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229684"/>
                <a:satOff val="-3294"/>
                <a:lumOff val="1921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14) обеспечение в образовательной организации, имеющей интернат, необходимых условий содержания обучающихся;</a:t>
          </a:r>
          <a:endParaRPr lang="ru-RU" sz="1200" kern="1200" dirty="0"/>
        </a:p>
      </dsp:txBody>
      <dsp:txXfrm>
        <a:off x="4844946" y="1298138"/>
        <a:ext cx="1614653" cy="2726091"/>
      </dsp:txXfrm>
    </dsp:sp>
    <dsp:sp modelId="{0EE428DB-630B-4B52-9B5A-92DCDA0F275B}">
      <dsp:nvSpPr>
        <dsp:cNvPr id="0" name=""/>
        <dsp:cNvSpPr/>
      </dsp:nvSpPr>
      <dsp:spPr>
        <a:xfrm>
          <a:off x="6459600" y="1298138"/>
          <a:ext cx="1614653" cy="272609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306246"/>
                <a:satOff val="-4392"/>
                <a:lumOff val="2561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15) создание необходимых условий для охраны и укрепления здоровья, организации питания обучающихся и работников образовательной организации;</a:t>
          </a:r>
          <a:endParaRPr lang="ru-RU" sz="1200" kern="1200" dirty="0"/>
        </a:p>
      </dsp:txBody>
      <dsp:txXfrm>
        <a:off x="6459600" y="1298138"/>
        <a:ext cx="1614653" cy="2726091"/>
      </dsp:txXfrm>
    </dsp:sp>
    <dsp:sp modelId="{6909A29A-1AC4-4421-B7C6-ACE35A903B62}">
      <dsp:nvSpPr>
        <dsp:cNvPr id="0" name=""/>
        <dsp:cNvSpPr/>
      </dsp:nvSpPr>
      <dsp:spPr>
        <a:xfrm>
          <a:off x="0" y="4024229"/>
          <a:ext cx="8075240" cy="302899"/>
        </a:xfrm>
        <a:prstGeom prst="rect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86F4DB-7E10-49D5-B9DD-9AE7B0A10888}">
      <dsp:nvSpPr>
        <dsp:cNvPr id="0" name=""/>
        <dsp:cNvSpPr/>
      </dsp:nvSpPr>
      <dsp:spPr>
        <a:xfrm>
          <a:off x="0" y="0"/>
          <a:ext cx="8075240" cy="1276536"/>
        </a:xfrm>
        <a:prstGeom prst="rect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3. К компетенции образовательной организации в установленной сфере деятельности относятся:</a:t>
          </a:r>
          <a:endParaRPr lang="ru-RU" sz="1600" kern="1200" dirty="0"/>
        </a:p>
      </dsp:txBody>
      <dsp:txXfrm>
        <a:off x="0" y="0"/>
        <a:ext cx="8075240" cy="1276536"/>
      </dsp:txXfrm>
    </dsp:sp>
    <dsp:sp modelId="{C0219133-3CC3-46A5-9754-3FE57E316E1C}">
      <dsp:nvSpPr>
        <dsp:cNvPr id="0" name=""/>
        <dsp:cNvSpPr/>
      </dsp:nvSpPr>
      <dsp:spPr>
        <a:xfrm>
          <a:off x="985" y="1276536"/>
          <a:ext cx="1614653" cy="2680726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17) приобретение или изготовление бланков документов об образовании и (или) о квалификации, медалей "За особые успехи в учении </a:t>
          </a:r>
          <a:r>
            <a:rPr lang="en-US" sz="1000" kern="1200" dirty="0" smtClean="0"/>
            <a:t>I </a:t>
          </a:r>
          <a:r>
            <a:rPr lang="ru-RU" sz="1000" kern="1200" dirty="0" smtClean="0"/>
            <a:t>и </a:t>
          </a:r>
          <a:r>
            <a:rPr lang="en-US" sz="1000" kern="1200" dirty="0" smtClean="0"/>
            <a:t>II</a:t>
          </a:r>
          <a:r>
            <a:rPr lang="ru-RU" sz="1000" kern="1200" dirty="0" smtClean="0"/>
            <a:t> степени";</a:t>
          </a:r>
          <a:endParaRPr lang="ru-RU" sz="1000" kern="1200" dirty="0"/>
        </a:p>
      </dsp:txBody>
      <dsp:txXfrm>
        <a:off x="985" y="1276536"/>
        <a:ext cx="1614653" cy="2680726"/>
      </dsp:txXfrm>
    </dsp:sp>
    <dsp:sp modelId="{EA971DCC-762A-4637-8E07-280EDD0C817E}">
      <dsp:nvSpPr>
        <dsp:cNvPr id="0" name=""/>
        <dsp:cNvSpPr/>
      </dsp:nvSpPr>
      <dsp:spPr>
        <a:xfrm>
          <a:off x="1615639" y="1276536"/>
          <a:ext cx="1614653" cy="2680726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76561"/>
                <a:satOff val="-1098"/>
                <a:lumOff val="6404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76561"/>
                <a:satOff val="-1098"/>
                <a:lumOff val="6404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76561"/>
                <a:satOff val="-1098"/>
                <a:lumOff val="640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19) содействие деятельности общественных объединений обучающихся, родителей (законных представителей) несовершеннолетних обучающихся, осуществляемой в образовательной организации и не запрещенной законодательством Российской Федерации, в том числе содействие деятельности российского движения детей и молодежи</a:t>
          </a:r>
          <a:endParaRPr lang="ru-RU" sz="1000" kern="1200" dirty="0"/>
        </a:p>
      </dsp:txBody>
      <dsp:txXfrm>
        <a:off x="1615639" y="1276536"/>
        <a:ext cx="1614653" cy="2680726"/>
      </dsp:txXfrm>
    </dsp:sp>
    <dsp:sp modelId="{AE798079-8B78-4DA0-A52D-62B34C8967D2}">
      <dsp:nvSpPr>
        <dsp:cNvPr id="0" name=""/>
        <dsp:cNvSpPr/>
      </dsp:nvSpPr>
      <dsp:spPr>
        <a:xfrm>
          <a:off x="3230293" y="1276536"/>
          <a:ext cx="1614653" cy="2680726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153123"/>
                <a:satOff val="-2196"/>
                <a:lumOff val="12807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53123"/>
                <a:satOff val="-2196"/>
                <a:lumOff val="12807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53123"/>
                <a:satOff val="-2196"/>
                <a:lumOff val="1280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/>
            <a:t>20) организация научно-методической работы, в том числе организация и проведение научных и методических конференций, семинаров;</a:t>
          </a:r>
          <a:endParaRPr lang="ru-RU" sz="1000" kern="1200"/>
        </a:p>
      </dsp:txBody>
      <dsp:txXfrm>
        <a:off x="3230293" y="1276536"/>
        <a:ext cx="1614653" cy="2680726"/>
      </dsp:txXfrm>
    </dsp:sp>
    <dsp:sp modelId="{41ACFAF9-9094-4179-A365-004DB30112CB}">
      <dsp:nvSpPr>
        <dsp:cNvPr id="0" name=""/>
        <dsp:cNvSpPr/>
      </dsp:nvSpPr>
      <dsp:spPr>
        <a:xfrm>
          <a:off x="4844946" y="1276536"/>
          <a:ext cx="1614653" cy="2680726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229684"/>
                <a:satOff val="-3294"/>
                <a:lumOff val="19211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229684"/>
                <a:satOff val="-3294"/>
                <a:lumOff val="19211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229684"/>
                <a:satOff val="-3294"/>
                <a:lumOff val="1921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/>
            <a:t>21) обеспечение создания и ведения официального сайта образовательной организации в сети "Интернет";</a:t>
          </a:r>
          <a:endParaRPr lang="ru-RU" sz="1000" kern="1200"/>
        </a:p>
      </dsp:txBody>
      <dsp:txXfrm>
        <a:off x="4844946" y="1276536"/>
        <a:ext cx="1614653" cy="2680726"/>
      </dsp:txXfrm>
    </dsp:sp>
    <dsp:sp modelId="{87E13083-A6A0-4DC1-B4A9-00F1441BB0E1}">
      <dsp:nvSpPr>
        <dsp:cNvPr id="0" name=""/>
        <dsp:cNvSpPr/>
      </dsp:nvSpPr>
      <dsp:spPr>
        <a:xfrm>
          <a:off x="6459600" y="1276536"/>
          <a:ext cx="1614653" cy="2680726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306246"/>
                <a:satOff val="-4392"/>
                <a:lumOff val="2561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/>
            <a:t>22) иные вопросы в соответствии с законодательством Российской Федерации.</a:t>
          </a:r>
          <a:endParaRPr lang="ru-RU" sz="1000" kern="1200"/>
        </a:p>
      </dsp:txBody>
      <dsp:txXfrm>
        <a:off x="6459600" y="1276536"/>
        <a:ext cx="1614653" cy="2680726"/>
      </dsp:txXfrm>
    </dsp:sp>
    <dsp:sp modelId="{60B887BE-7A25-47E0-8C9A-B502ED7032EC}">
      <dsp:nvSpPr>
        <dsp:cNvPr id="0" name=""/>
        <dsp:cNvSpPr/>
      </dsp:nvSpPr>
      <dsp:spPr>
        <a:xfrm>
          <a:off x="0" y="3957262"/>
          <a:ext cx="8075240" cy="297858"/>
        </a:xfrm>
        <a:prstGeom prst="rect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8F03D4-9BE8-4AAF-865E-D8951DA12301}">
      <dsp:nvSpPr>
        <dsp:cNvPr id="0" name=""/>
        <dsp:cNvSpPr/>
      </dsp:nvSpPr>
      <dsp:spPr>
        <a:xfrm>
          <a:off x="0" y="0"/>
          <a:ext cx="8075240" cy="116852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6. Образовательная организация обязана осуществлять свою деятельность в соответствии с законодательством об образовании, в том числе:</a:t>
          </a:r>
          <a:endParaRPr lang="ru-RU" sz="1600" kern="1200" dirty="0"/>
        </a:p>
      </dsp:txBody>
      <dsp:txXfrm>
        <a:off x="0" y="0"/>
        <a:ext cx="8075240" cy="1168524"/>
      </dsp:txXfrm>
    </dsp:sp>
    <dsp:sp modelId="{AA574768-3A03-4508-BA44-B0AF07AFDAE8}">
      <dsp:nvSpPr>
        <dsp:cNvPr id="0" name=""/>
        <dsp:cNvSpPr/>
      </dsp:nvSpPr>
      <dsp:spPr>
        <a:xfrm>
          <a:off x="3942" y="1168524"/>
          <a:ext cx="2689118" cy="245390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1) обеспечивать реализацию в полном объеме образовательных программ, соответствие качества подготовки обучающихся установленным требованиям, соответствие применяемых форм, средств, методов обучения и воспитания возрастным, психофизическим особенностям, склонностям, способностям, интересам и потребностям обучающихся;</a:t>
          </a:r>
          <a:endParaRPr lang="ru-RU" sz="1300" kern="1200" dirty="0"/>
        </a:p>
      </dsp:txBody>
      <dsp:txXfrm>
        <a:off x="3942" y="1168524"/>
        <a:ext cx="2689118" cy="2453901"/>
      </dsp:txXfrm>
    </dsp:sp>
    <dsp:sp modelId="{507F7D98-12F8-4D2C-903D-3C5A25373845}">
      <dsp:nvSpPr>
        <dsp:cNvPr id="0" name=""/>
        <dsp:cNvSpPr/>
      </dsp:nvSpPr>
      <dsp:spPr>
        <a:xfrm>
          <a:off x="2693060" y="1168524"/>
          <a:ext cx="2689118" cy="245390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2) создавать безопасные условия обучения, воспитания обучающихся, присмотра и ухода за обучающимися, их содержания в соответствии с установленными нормами, обеспечивающими жизнь и здоровье обучающихся, работников образовательной организации;</a:t>
          </a:r>
          <a:endParaRPr lang="ru-RU" sz="1300" kern="1200" dirty="0"/>
        </a:p>
      </dsp:txBody>
      <dsp:txXfrm>
        <a:off x="2693060" y="1168524"/>
        <a:ext cx="2689118" cy="2453901"/>
      </dsp:txXfrm>
    </dsp:sp>
    <dsp:sp modelId="{B4656982-39C1-4550-9712-78972EFD35B9}">
      <dsp:nvSpPr>
        <dsp:cNvPr id="0" name=""/>
        <dsp:cNvSpPr/>
      </dsp:nvSpPr>
      <dsp:spPr>
        <a:xfrm>
          <a:off x="5382179" y="1168524"/>
          <a:ext cx="2689118" cy="245390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3) соблюдать права и свободы обучающихся, родителей (законных представителей) несовершеннолетних обучающихся, работников образовательной организации.</a:t>
          </a:r>
          <a:endParaRPr lang="ru-RU" sz="1300" kern="1200" dirty="0"/>
        </a:p>
      </dsp:txBody>
      <dsp:txXfrm>
        <a:off x="5382179" y="1168524"/>
        <a:ext cx="2689118" cy="2453901"/>
      </dsp:txXfrm>
    </dsp:sp>
    <dsp:sp modelId="{404EAA23-27F7-493A-840A-516DE9CFA59F}">
      <dsp:nvSpPr>
        <dsp:cNvPr id="0" name=""/>
        <dsp:cNvSpPr/>
      </dsp:nvSpPr>
      <dsp:spPr>
        <a:xfrm>
          <a:off x="0" y="3622425"/>
          <a:ext cx="8075240" cy="27265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24ABFA-15E3-47BC-BFE0-DF42097FEBC1}">
      <dsp:nvSpPr>
        <dsp:cNvPr id="0" name=""/>
        <dsp:cNvSpPr/>
      </dsp:nvSpPr>
      <dsp:spPr>
        <a:xfrm>
          <a:off x="0" y="0"/>
          <a:ext cx="8075612" cy="2009023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120A66-D297-4FD3-A481-CEF83BD799E5}">
      <dsp:nvSpPr>
        <dsp:cNvPr id="0" name=""/>
        <dsp:cNvSpPr/>
      </dsp:nvSpPr>
      <dsp:spPr>
        <a:xfrm>
          <a:off x="243195" y="216024"/>
          <a:ext cx="3613915" cy="157697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7E1883-EE2F-49DB-B68B-68B50E1FEF56}">
      <dsp:nvSpPr>
        <dsp:cNvPr id="0" name=""/>
        <dsp:cNvSpPr/>
      </dsp:nvSpPr>
      <dsp:spPr>
        <a:xfrm rot="10800000">
          <a:off x="243195" y="2009023"/>
          <a:ext cx="3613915" cy="2455472"/>
        </a:xfrm>
        <a:prstGeom prst="round2SameRect">
          <a:avLst>
            <a:gd name="adj1" fmla="val 10500"/>
            <a:gd name="adj2" fmla="val 0"/>
          </a:avLst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участники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образовательных отношений</a:t>
          </a:r>
          <a:r>
            <a:rPr lang="ru-RU" sz="1500" kern="1200" dirty="0" smtClean="0"/>
            <a:t> –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обучающиеся, родители (законные представители) несовершеннолетних обучающихся, педагогические работники и их представители, организации, осуществляющие образовательную деятельность;</a:t>
          </a:r>
          <a:endParaRPr lang="ru-RU" sz="1500" kern="1200" dirty="0"/>
        </a:p>
      </dsp:txBody>
      <dsp:txXfrm rot="10800000">
        <a:off x="318709" y="2009023"/>
        <a:ext cx="3462887" cy="2379958"/>
      </dsp:txXfrm>
    </dsp:sp>
    <dsp:sp modelId="{65608203-B525-4236-9CFA-3F868B427A02}">
      <dsp:nvSpPr>
        <dsp:cNvPr id="0" name=""/>
        <dsp:cNvSpPr/>
      </dsp:nvSpPr>
      <dsp:spPr>
        <a:xfrm>
          <a:off x="4248858" y="105130"/>
          <a:ext cx="3613915" cy="16950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BBEB14-9E8A-4F3C-AAD6-5F993CA9058A}">
      <dsp:nvSpPr>
        <dsp:cNvPr id="0" name=""/>
        <dsp:cNvSpPr/>
      </dsp:nvSpPr>
      <dsp:spPr>
        <a:xfrm rot="10800000">
          <a:off x="4218501" y="2009023"/>
          <a:ext cx="3613915" cy="245547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участники отношений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в сфере образования</a:t>
          </a:r>
          <a:r>
            <a:rPr lang="ru-RU" sz="1500" kern="1200" dirty="0" smtClean="0"/>
            <a:t> –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участники образовательных отношений и федеральные государственные органы, органы государственной власти субъектов Российской Федерации, органы местного самоуправления, работодатели и их объединения;</a:t>
          </a:r>
          <a:endParaRPr lang="ru-RU" sz="1500" kern="1200" dirty="0"/>
        </a:p>
      </dsp:txBody>
      <dsp:txXfrm rot="10800000">
        <a:off x="4294015" y="2009023"/>
        <a:ext cx="3462887" cy="2379958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1FEAF1-C519-4451-B367-8BB40059C198}">
      <dsp:nvSpPr>
        <dsp:cNvPr id="0" name=""/>
        <dsp:cNvSpPr/>
      </dsp:nvSpPr>
      <dsp:spPr>
        <a:xfrm rot="5400000">
          <a:off x="3731508" y="-384508"/>
          <a:ext cx="3519309" cy="51681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невыполнение или ненадлежащее выполнение функций, отнесенных к ее компетенции, </a:t>
          </a:r>
          <a:endParaRPr lang="ru-RU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реализацию не в полном объеме образовательных программ в соответствии с учебным планом, </a:t>
          </a:r>
          <a:endParaRPr lang="ru-RU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качество образования своих выпускников, </a:t>
          </a:r>
          <a:endParaRPr lang="ru-RU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жизнь и здоровье обучающихся, работников образовательной организации. </a:t>
          </a:r>
          <a:endParaRPr lang="ru-RU" sz="1600" kern="1200" dirty="0"/>
        </a:p>
      </dsp:txBody>
      <dsp:txXfrm rot="-5400000">
        <a:off x="2907087" y="611712"/>
        <a:ext cx="4996354" cy="3175711"/>
      </dsp:txXfrm>
    </dsp:sp>
    <dsp:sp modelId="{E1954FC9-DC23-4AC2-BC77-357ED518CF1C}">
      <dsp:nvSpPr>
        <dsp:cNvPr id="0" name=""/>
        <dsp:cNvSpPr/>
      </dsp:nvSpPr>
      <dsp:spPr>
        <a:xfrm>
          <a:off x="0" y="0"/>
          <a:ext cx="2907086" cy="43991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7. Образовательная организация несет ответственность в установленном законодательством Российской Федерации порядке за </a:t>
          </a:r>
          <a:endParaRPr lang="ru-RU" sz="1600" kern="1200" dirty="0"/>
        </a:p>
      </dsp:txBody>
      <dsp:txXfrm>
        <a:off x="141912" y="141912"/>
        <a:ext cx="2623262" cy="4115313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1FEAF1-C519-4451-B367-8BB40059C198}">
      <dsp:nvSpPr>
        <dsp:cNvPr id="0" name=""/>
        <dsp:cNvSpPr/>
      </dsp:nvSpPr>
      <dsp:spPr>
        <a:xfrm rot="5400000">
          <a:off x="3731508" y="-392391"/>
          <a:ext cx="3519309" cy="51681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Электронный документооборот предусматривает создание, подписание, использование и хранение документов, связанных с деятельностью образовательной организации, в электронном виде </a:t>
          </a:r>
          <a:r>
            <a:rPr lang="ru-RU" sz="1600" u="sng" kern="1200" dirty="0" smtClean="0"/>
            <a:t>без дублирования на бумажном носителе</a:t>
          </a:r>
          <a:r>
            <a:rPr lang="ru-RU" sz="1600" kern="1200" dirty="0" smtClean="0"/>
            <a:t>, если иное не установлено настоящим Федеральным законом. </a:t>
          </a:r>
          <a:r>
            <a:rPr lang="ru-RU" sz="1600" u="sng" kern="1200" dirty="0" smtClean="0"/>
            <a:t>Решение о введении электронного документооборота и порядок его осуществления утверждаются образовательной организацией по согласованию с ее учредителем</a:t>
          </a:r>
          <a:r>
            <a:rPr lang="ru-RU" sz="1600" kern="1200" dirty="0" smtClean="0"/>
            <a:t>.</a:t>
          </a:r>
          <a:endParaRPr lang="ru-RU" sz="1600" kern="1200" dirty="0"/>
        </a:p>
      </dsp:txBody>
      <dsp:txXfrm rot="-5400000">
        <a:off x="2907087" y="603829"/>
        <a:ext cx="4996354" cy="3175711"/>
      </dsp:txXfrm>
    </dsp:sp>
    <dsp:sp modelId="{E1954FC9-DC23-4AC2-BC77-357ED518CF1C}">
      <dsp:nvSpPr>
        <dsp:cNvPr id="0" name=""/>
        <dsp:cNvSpPr/>
      </dsp:nvSpPr>
      <dsp:spPr>
        <a:xfrm>
          <a:off x="0" y="0"/>
          <a:ext cx="2907086" cy="43991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8. Образовательная организация вправе применять в своей деятельности электронный документооборот</a:t>
          </a:r>
          <a:endParaRPr lang="ru-RU" sz="1600" kern="1200" dirty="0"/>
        </a:p>
      </dsp:txBody>
      <dsp:txXfrm>
        <a:off x="141912" y="141912"/>
        <a:ext cx="2623262" cy="4115313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02E687-4B83-4E8C-8D66-41FE7FCD0F00}">
      <dsp:nvSpPr>
        <dsp:cNvPr id="0" name=""/>
        <dsp:cNvSpPr/>
      </dsp:nvSpPr>
      <dsp:spPr>
        <a:xfrm>
          <a:off x="4037620" y="1698048"/>
          <a:ext cx="2856645" cy="495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7890"/>
              </a:lnTo>
              <a:lnTo>
                <a:pt x="2856645" y="247890"/>
              </a:lnTo>
              <a:lnTo>
                <a:pt x="2856645" y="4957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6076E6-4463-4562-88EA-995496B7393F}">
      <dsp:nvSpPr>
        <dsp:cNvPr id="0" name=""/>
        <dsp:cNvSpPr/>
      </dsp:nvSpPr>
      <dsp:spPr>
        <a:xfrm>
          <a:off x="3991900" y="1698048"/>
          <a:ext cx="91440" cy="49578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57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A247A9-8C6A-4616-9C2F-6BA0922F9727}">
      <dsp:nvSpPr>
        <dsp:cNvPr id="0" name=""/>
        <dsp:cNvSpPr/>
      </dsp:nvSpPr>
      <dsp:spPr>
        <a:xfrm>
          <a:off x="1180974" y="1698048"/>
          <a:ext cx="2856645" cy="495781"/>
        </a:xfrm>
        <a:custGeom>
          <a:avLst/>
          <a:gdLst/>
          <a:ahLst/>
          <a:cxnLst/>
          <a:rect l="0" t="0" r="0" b="0"/>
          <a:pathLst>
            <a:path>
              <a:moveTo>
                <a:pt x="2856645" y="0"/>
              </a:moveTo>
              <a:lnTo>
                <a:pt x="2856645" y="247890"/>
              </a:lnTo>
              <a:lnTo>
                <a:pt x="0" y="247890"/>
              </a:lnTo>
              <a:lnTo>
                <a:pt x="0" y="4957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A31339-CFFE-42E2-BFD1-7B960EE338CA}">
      <dsp:nvSpPr>
        <dsp:cNvPr id="0" name=""/>
        <dsp:cNvSpPr/>
      </dsp:nvSpPr>
      <dsp:spPr>
        <a:xfrm>
          <a:off x="1296149" y="517616"/>
          <a:ext cx="5482941" cy="11804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1. </a:t>
          </a:r>
          <a:r>
            <a:rPr lang="ru-RU" sz="1600" kern="1200" dirty="0" smtClean="0"/>
            <a:t>К обучающимся в зависимости от уровня осваиваемой образовательной программы, формы обучения, режима пребывания в образовательной организации относятся:</a:t>
          </a:r>
          <a:endParaRPr lang="ru-RU" sz="1600" kern="1200" dirty="0"/>
        </a:p>
      </dsp:txBody>
      <dsp:txXfrm>
        <a:off x="1296149" y="517616"/>
        <a:ext cx="5482941" cy="1180432"/>
      </dsp:txXfrm>
    </dsp:sp>
    <dsp:sp modelId="{3406326E-FC38-43B4-910A-E61DEAE519CB}">
      <dsp:nvSpPr>
        <dsp:cNvPr id="0" name=""/>
        <dsp:cNvSpPr/>
      </dsp:nvSpPr>
      <dsp:spPr>
        <a:xfrm>
          <a:off x="542" y="2193830"/>
          <a:ext cx="2360864" cy="11804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u="sng" kern="1200" dirty="0" smtClean="0"/>
            <a:t>воспитанники</a:t>
          </a:r>
          <a:r>
            <a:rPr lang="ru-RU" sz="1100" kern="1200" dirty="0" smtClean="0"/>
            <a:t> - лица, осваивающие образовательную программу дошкольного образования, основную общеобразовательную программу с одновременным проживанием или нахождением в образовательной организации;</a:t>
          </a:r>
          <a:endParaRPr lang="ru-RU" sz="1100" kern="1200" dirty="0"/>
        </a:p>
      </dsp:txBody>
      <dsp:txXfrm>
        <a:off x="542" y="2193830"/>
        <a:ext cx="2360864" cy="1180432"/>
      </dsp:txXfrm>
    </dsp:sp>
    <dsp:sp modelId="{32A14730-550A-451C-BB00-3CAD91C2FD42}">
      <dsp:nvSpPr>
        <dsp:cNvPr id="0" name=""/>
        <dsp:cNvSpPr/>
      </dsp:nvSpPr>
      <dsp:spPr>
        <a:xfrm>
          <a:off x="2857187" y="2193830"/>
          <a:ext cx="2360864" cy="11804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u="sng" kern="1200" dirty="0" smtClean="0"/>
            <a:t>учащиеся </a:t>
          </a:r>
          <a:r>
            <a:rPr lang="ru-RU" sz="1100" kern="1200" dirty="0" smtClean="0"/>
            <a:t>- лица, осваивающие образовательные программы начального общего, основного общего или среднего общего образования, дополнительные общеобразовательные программы;</a:t>
          </a:r>
          <a:endParaRPr lang="ru-RU" sz="1100" kern="1200" dirty="0"/>
        </a:p>
      </dsp:txBody>
      <dsp:txXfrm>
        <a:off x="2857187" y="2193830"/>
        <a:ext cx="2360864" cy="1180432"/>
      </dsp:txXfrm>
    </dsp:sp>
    <dsp:sp modelId="{07F01204-C9BF-45A6-AF45-DF0FDE4005BE}">
      <dsp:nvSpPr>
        <dsp:cNvPr id="0" name=""/>
        <dsp:cNvSpPr/>
      </dsp:nvSpPr>
      <dsp:spPr>
        <a:xfrm>
          <a:off x="5713833" y="2193830"/>
          <a:ext cx="2360864" cy="11804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u="sng" kern="1200" dirty="0" smtClean="0"/>
            <a:t>экстерны </a:t>
          </a:r>
          <a:r>
            <a:rPr lang="ru-RU" sz="1100" kern="1200" dirty="0" smtClean="0"/>
            <a:t>- лица, зачисленные в организацию, осуществляющую образовательную деятельность по имеющим государственную аккредитацию образовательным программам, для прохождения промежуточной и государственной итоговой аттестации.</a:t>
          </a:r>
          <a:endParaRPr lang="ru-RU" sz="1100" kern="1200" dirty="0"/>
        </a:p>
      </dsp:txBody>
      <dsp:txXfrm>
        <a:off x="5713833" y="2193830"/>
        <a:ext cx="2360864" cy="1180432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0AE5DB-9525-407D-A088-BE7F69FC0A2F}">
      <dsp:nvSpPr>
        <dsp:cNvPr id="0" name=""/>
        <dsp:cNvSpPr/>
      </dsp:nvSpPr>
      <dsp:spPr>
        <a:xfrm>
          <a:off x="0" y="56952"/>
          <a:ext cx="2523512" cy="151410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1) выбор организации, осуществляющей образовательную деятельность, формы получения образования и формы обучения после получения основного общего образования или после достижения восемнадцати лет;</a:t>
          </a:r>
          <a:endParaRPr lang="ru-RU" sz="1100" kern="1200"/>
        </a:p>
      </dsp:txBody>
      <dsp:txXfrm>
        <a:off x="0" y="56952"/>
        <a:ext cx="2523512" cy="1514107"/>
      </dsp:txXfrm>
    </dsp:sp>
    <dsp:sp modelId="{4FC02CDD-A7D1-495F-B13B-007EF51618C0}">
      <dsp:nvSpPr>
        <dsp:cNvPr id="0" name=""/>
        <dsp:cNvSpPr/>
      </dsp:nvSpPr>
      <dsp:spPr>
        <a:xfrm>
          <a:off x="2775863" y="56952"/>
          <a:ext cx="2523512" cy="1514107"/>
        </a:xfrm>
        <a:prstGeom prst="rect">
          <a:avLst/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shade val="51000"/>
                <a:satMod val="130000"/>
              </a:schemeClr>
            </a:gs>
            <a:gs pos="80000">
              <a:schemeClr val="accent4">
                <a:hueOff val="-1116192"/>
                <a:satOff val="6725"/>
                <a:lumOff val="539"/>
                <a:alphaOff val="0"/>
                <a:shade val="93000"/>
                <a:satMod val="13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2) предоставление условий для обучения с учетом особенностей их психофизического развития и состояния здоровья, в том числе получение социально-педагогической и психологической помощи, бесплатной психолого-медико-педагогической коррекции;</a:t>
          </a:r>
          <a:endParaRPr lang="ru-RU" sz="1100" kern="1200"/>
        </a:p>
      </dsp:txBody>
      <dsp:txXfrm>
        <a:off x="2775863" y="56952"/>
        <a:ext cx="2523512" cy="1514107"/>
      </dsp:txXfrm>
    </dsp:sp>
    <dsp:sp modelId="{B6DE4026-F551-4581-A83A-6FF00E13F1E3}">
      <dsp:nvSpPr>
        <dsp:cNvPr id="0" name=""/>
        <dsp:cNvSpPr/>
      </dsp:nvSpPr>
      <dsp:spPr>
        <a:xfrm>
          <a:off x="5551727" y="56952"/>
          <a:ext cx="2523512" cy="1514107"/>
        </a:xfrm>
        <a:prstGeom prst="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3) обучение по индивидуальному учебному плану, в том числе ускоренное обучение, в пределах осваиваемой образовательной программы в порядке, установленном локальными нормативными актами;</a:t>
          </a:r>
          <a:endParaRPr lang="ru-RU" sz="1100" kern="1200"/>
        </a:p>
      </dsp:txBody>
      <dsp:txXfrm>
        <a:off x="5551727" y="56952"/>
        <a:ext cx="2523512" cy="1514107"/>
      </dsp:txXfrm>
    </dsp:sp>
    <dsp:sp modelId="{0770CB61-A49B-4D0A-A313-0D2719B243C3}">
      <dsp:nvSpPr>
        <dsp:cNvPr id="0" name=""/>
        <dsp:cNvSpPr/>
      </dsp:nvSpPr>
      <dsp:spPr>
        <a:xfrm>
          <a:off x="1387931" y="1823411"/>
          <a:ext cx="2523512" cy="1514107"/>
        </a:xfrm>
        <a:prstGeom prst="rect">
          <a:avLst/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shade val="51000"/>
                <a:satMod val="130000"/>
              </a:schemeClr>
            </a:gs>
            <a:gs pos="80000">
              <a:schemeClr val="accent4">
                <a:hueOff val="-3348577"/>
                <a:satOff val="20174"/>
                <a:lumOff val="1617"/>
                <a:alphaOff val="0"/>
                <a:shade val="93000"/>
                <a:satMod val="13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4) участие в формировании содержания своего профессионального образования;</a:t>
          </a:r>
          <a:endParaRPr lang="ru-RU" sz="1100" kern="1200"/>
        </a:p>
      </dsp:txBody>
      <dsp:txXfrm>
        <a:off x="1387931" y="1823411"/>
        <a:ext cx="2523512" cy="1514107"/>
      </dsp:txXfrm>
    </dsp:sp>
    <dsp:sp modelId="{842E308F-F366-4730-BE73-0BB9C57549A2}">
      <dsp:nvSpPr>
        <dsp:cNvPr id="0" name=""/>
        <dsp:cNvSpPr/>
      </dsp:nvSpPr>
      <dsp:spPr>
        <a:xfrm>
          <a:off x="4163795" y="1823411"/>
          <a:ext cx="2523512" cy="1514107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5) выбор факультативных и элективных (избираемых в обязательном порядке) учебных предметов, курсов, дисциплин (модулей) из перечня, предлагаемого организацией, осуществляющей образовательную деятельность (после получения основного общего образования);</a:t>
          </a:r>
          <a:endParaRPr lang="ru-RU" sz="1100" kern="1200"/>
        </a:p>
      </dsp:txBody>
      <dsp:txXfrm>
        <a:off x="4163795" y="1823411"/>
        <a:ext cx="2523512" cy="1514107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2C8DB9-BB42-4AB9-B1F9-6F5182E2A3DE}">
      <dsp:nvSpPr>
        <dsp:cNvPr id="0" name=""/>
        <dsp:cNvSpPr/>
      </dsp:nvSpPr>
      <dsp:spPr>
        <a:xfrm>
          <a:off x="0" y="56952"/>
          <a:ext cx="2523512" cy="151410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u="none" kern="1200" dirty="0" smtClean="0"/>
            <a:t>6) освоение наряду с учебными предметами, курсами, дисциплинами (модулями) по осваиваемой образовательной программе любых других учебных предметов, курсов, дисциплин (модулей), преподаваемых в организации, а также преподаваемых в других организациях, одновременное освоение нескольких </a:t>
          </a:r>
          <a:endParaRPr lang="ru-RU" sz="1000" u="none" kern="1200" dirty="0"/>
        </a:p>
      </dsp:txBody>
      <dsp:txXfrm>
        <a:off x="0" y="56952"/>
        <a:ext cx="2523512" cy="1514107"/>
      </dsp:txXfrm>
    </dsp:sp>
    <dsp:sp modelId="{A5D53BD1-2D76-4085-B04C-6B2270483EDE}">
      <dsp:nvSpPr>
        <dsp:cNvPr id="0" name=""/>
        <dsp:cNvSpPr/>
      </dsp:nvSpPr>
      <dsp:spPr>
        <a:xfrm>
          <a:off x="2775863" y="56952"/>
          <a:ext cx="2523512" cy="1514107"/>
        </a:xfrm>
        <a:prstGeom prst="rect">
          <a:avLst/>
        </a:prstGeom>
        <a:gradFill rotWithShape="0">
          <a:gsLst>
            <a:gs pos="0">
              <a:schemeClr val="accent4">
                <a:hueOff val="-892954"/>
                <a:satOff val="5380"/>
                <a:lumOff val="431"/>
                <a:alphaOff val="0"/>
                <a:shade val="51000"/>
                <a:satMod val="130000"/>
              </a:schemeClr>
            </a:gs>
            <a:gs pos="80000">
              <a:schemeClr val="accent4">
                <a:hueOff val="-892954"/>
                <a:satOff val="5380"/>
                <a:lumOff val="431"/>
                <a:alphaOff val="0"/>
                <a:shade val="93000"/>
                <a:satMod val="130000"/>
              </a:schemeClr>
            </a:gs>
            <a:gs pos="100000">
              <a:schemeClr val="accent4">
                <a:hueOff val="-892954"/>
                <a:satOff val="5380"/>
                <a:lumOff val="43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7) зачет </a:t>
          </a:r>
          <a:r>
            <a:rPr lang="ru-RU" sz="1100" kern="1200" dirty="0" smtClean="0"/>
            <a:t>организацией</a:t>
          </a:r>
          <a:r>
            <a:rPr lang="ru-RU" sz="1000" kern="1200" dirty="0" smtClean="0"/>
            <a:t> результатов освоения обучающимися учебных предметов, курсов, дисциплин (модулей), практики, дополнительных образовательных программ в других организациях, осуществляющих образовательную деятельность;</a:t>
          </a:r>
          <a:endParaRPr lang="ru-RU" sz="1000" kern="1200" dirty="0"/>
        </a:p>
      </dsp:txBody>
      <dsp:txXfrm>
        <a:off x="2775863" y="56952"/>
        <a:ext cx="2523512" cy="1514107"/>
      </dsp:txXfrm>
    </dsp:sp>
    <dsp:sp modelId="{359A1222-9FFF-42F4-ABEB-9AC813AC71FB}">
      <dsp:nvSpPr>
        <dsp:cNvPr id="0" name=""/>
        <dsp:cNvSpPr/>
      </dsp:nvSpPr>
      <dsp:spPr>
        <a:xfrm>
          <a:off x="5551727" y="56952"/>
          <a:ext cx="2523512" cy="1514107"/>
        </a:xfrm>
        <a:prstGeom prst="rect">
          <a:avLst/>
        </a:prstGeom>
        <a:gradFill rotWithShape="0">
          <a:gsLst>
            <a:gs pos="0">
              <a:schemeClr val="accent4">
                <a:hueOff val="-1785908"/>
                <a:satOff val="10760"/>
                <a:lumOff val="862"/>
                <a:alphaOff val="0"/>
                <a:shade val="51000"/>
                <a:satMod val="130000"/>
              </a:schemeClr>
            </a:gs>
            <a:gs pos="80000">
              <a:schemeClr val="accent4">
                <a:hueOff val="-1785908"/>
                <a:satOff val="10760"/>
                <a:lumOff val="862"/>
                <a:alphaOff val="0"/>
                <a:shade val="93000"/>
                <a:satMod val="130000"/>
              </a:schemeClr>
            </a:gs>
            <a:gs pos="100000">
              <a:schemeClr val="accent4">
                <a:hueOff val="-1785908"/>
                <a:satOff val="10760"/>
                <a:lumOff val="86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dirty="0" smtClean="0"/>
            <a:t>11) каникулы - плановые перерывы при получении образования для отдыха и иных социальных целей в соответствии с законодательством об образовании и календарным учебным графиком;</a:t>
          </a:r>
          <a:endParaRPr lang="ru-RU" sz="1200" u="none" kern="1200" dirty="0"/>
        </a:p>
      </dsp:txBody>
      <dsp:txXfrm>
        <a:off x="5551727" y="56952"/>
        <a:ext cx="2523512" cy="1514107"/>
      </dsp:txXfrm>
    </dsp:sp>
    <dsp:sp modelId="{1826D999-A0BD-47FB-A6F6-7B0715B7AB1C}">
      <dsp:nvSpPr>
        <dsp:cNvPr id="0" name=""/>
        <dsp:cNvSpPr/>
      </dsp:nvSpPr>
      <dsp:spPr>
        <a:xfrm>
          <a:off x="0" y="1823411"/>
          <a:ext cx="2523512" cy="1514107"/>
        </a:xfrm>
        <a:prstGeom prst="rect">
          <a:avLst/>
        </a:prstGeom>
        <a:gradFill rotWithShape="0">
          <a:gsLst>
            <a:gs pos="0">
              <a:schemeClr val="accent4">
                <a:hueOff val="-2678862"/>
                <a:satOff val="16139"/>
                <a:lumOff val="1294"/>
                <a:alphaOff val="0"/>
                <a:shade val="51000"/>
                <a:satMod val="130000"/>
              </a:schemeClr>
            </a:gs>
            <a:gs pos="80000">
              <a:schemeClr val="accent4">
                <a:hueOff val="-2678862"/>
                <a:satOff val="16139"/>
                <a:lumOff val="1294"/>
                <a:alphaOff val="0"/>
                <a:shade val="93000"/>
                <a:satMod val="130000"/>
              </a:schemeClr>
            </a:gs>
            <a:gs pos="100000">
              <a:schemeClr val="accent4">
                <a:hueOff val="-2678862"/>
                <a:satOff val="16139"/>
                <a:lumOff val="129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15) перевод в другую образовательную организацию, реализующую образовательную программу соответствующего уровня</a:t>
          </a:r>
          <a:endParaRPr lang="ru-RU" sz="1200" kern="1200"/>
        </a:p>
      </dsp:txBody>
      <dsp:txXfrm>
        <a:off x="0" y="1823411"/>
        <a:ext cx="2523512" cy="1514107"/>
      </dsp:txXfrm>
    </dsp:sp>
    <dsp:sp modelId="{9559D8F5-4F00-4934-8F9D-330E8033B3D2}">
      <dsp:nvSpPr>
        <dsp:cNvPr id="0" name=""/>
        <dsp:cNvSpPr/>
      </dsp:nvSpPr>
      <dsp:spPr>
        <a:xfrm>
          <a:off x="2775863" y="1823411"/>
          <a:ext cx="2523512" cy="1514107"/>
        </a:xfrm>
        <a:prstGeom prst="rect">
          <a:avLst/>
        </a:prstGeom>
        <a:gradFill rotWithShape="0">
          <a:gsLst>
            <a:gs pos="0">
              <a:schemeClr val="accent4">
                <a:hueOff val="-3571816"/>
                <a:satOff val="21519"/>
                <a:lumOff val="1725"/>
                <a:alphaOff val="0"/>
                <a:shade val="51000"/>
                <a:satMod val="130000"/>
              </a:schemeClr>
            </a:gs>
            <a:gs pos="80000">
              <a:schemeClr val="accent4">
                <a:hueOff val="-3571816"/>
                <a:satOff val="21519"/>
                <a:lumOff val="1725"/>
                <a:alphaOff val="0"/>
                <a:shade val="93000"/>
                <a:satMod val="130000"/>
              </a:schemeClr>
            </a:gs>
            <a:gs pos="100000">
              <a:schemeClr val="accent4">
                <a:hueOff val="-3571816"/>
                <a:satOff val="21519"/>
                <a:lumOff val="17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dirty="0" smtClean="0"/>
            <a:t>17) участие в управлении образовательной организацией в порядке, установленном ее уставом;</a:t>
          </a:r>
          <a:endParaRPr lang="ru-RU" sz="1200" u="none" kern="1200" dirty="0"/>
        </a:p>
      </dsp:txBody>
      <dsp:txXfrm>
        <a:off x="2775863" y="1823411"/>
        <a:ext cx="2523512" cy="1514107"/>
      </dsp:txXfrm>
    </dsp:sp>
    <dsp:sp modelId="{47687937-05DA-49ED-BE37-1806307EF9C3}">
      <dsp:nvSpPr>
        <dsp:cNvPr id="0" name=""/>
        <dsp:cNvSpPr/>
      </dsp:nvSpPr>
      <dsp:spPr>
        <a:xfrm>
          <a:off x="5551727" y="1823411"/>
          <a:ext cx="2523512" cy="1514107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dirty="0" smtClean="0"/>
            <a:t>18) ознакомление с уставом, с лицензией на осуществление образовательной деятельности, со свидетельством о государственной аккредитации, с учебной документацией, другими документами;</a:t>
          </a:r>
          <a:endParaRPr lang="ru-RU" sz="1200" u="none" kern="1200" dirty="0"/>
        </a:p>
      </dsp:txBody>
      <dsp:txXfrm>
        <a:off x="5551727" y="1823411"/>
        <a:ext cx="2523512" cy="1514107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A9A850-E4E6-44AA-A95F-EB6FFD4F051B}">
      <dsp:nvSpPr>
        <dsp:cNvPr id="0" name=""/>
        <dsp:cNvSpPr/>
      </dsp:nvSpPr>
      <dsp:spPr>
        <a:xfrm>
          <a:off x="0" y="56952"/>
          <a:ext cx="2523512" cy="151410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20) бесплатное пользование библиотечно-информационными ресурсами, учебной, производственной, научной базой образовательной организации;</a:t>
          </a:r>
          <a:endParaRPr lang="ru-RU" sz="1200" kern="1200"/>
        </a:p>
      </dsp:txBody>
      <dsp:txXfrm>
        <a:off x="0" y="56952"/>
        <a:ext cx="2523512" cy="1514107"/>
      </dsp:txXfrm>
    </dsp:sp>
    <dsp:sp modelId="{F8EFADD4-89F4-43CD-B4C4-2061CDF08566}">
      <dsp:nvSpPr>
        <dsp:cNvPr id="0" name=""/>
        <dsp:cNvSpPr/>
      </dsp:nvSpPr>
      <dsp:spPr>
        <a:xfrm>
          <a:off x="2775863" y="56952"/>
          <a:ext cx="2523512" cy="1514107"/>
        </a:xfrm>
        <a:prstGeom prst="rect">
          <a:avLst/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shade val="51000"/>
                <a:satMod val="130000"/>
              </a:schemeClr>
            </a:gs>
            <a:gs pos="80000">
              <a:schemeClr val="accent4">
                <a:hueOff val="-1116192"/>
                <a:satOff val="6725"/>
                <a:lumOff val="539"/>
                <a:alphaOff val="0"/>
                <a:shade val="93000"/>
                <a:satMod val="13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21) пользование в порядке, установленном локальными нормативными актами, лечебно-оздоровительной инфраструктурой, объектами культуры и объектами спорта образовательной организации;</a:t>
          </a:r>
          <a:endParaRPr lang="ru-RU" sz="1200" kern="1200" dirty="0"/>
        </a:p>
      </dsp:txBody>
      <dsp:txXfrm>
        <a:off x="2775863" y="56952"/>
        <a:ext cx="2523512" cy="1514107"/>
      </dsp:txXfrm>
    </dsp:sp>
    <dsp:sp modelId="{354244FB-D335-4BAF-B3CD-9C90315CA592}">
      <dsp:nvSpPr>
        <dsp:cNvPr id="0" name=""/>
        <dsp:cNvSpPr/>
      </dsp:nvSpPr>
      <dsp:spPr>
        <a:xfrm>
          <a:off x="5551727" y="56952"/>
          <a:ext cx="2523512" cy="1514107"/>
        </a:xfrm>
        <a:prstGeom prst="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22) развитие своих творческих способностей и интересов, включая участие в конкурсах, олимпиадах, выставках, смотрах, физкультурных мероприятиях, спортивных мероприятиях, в том числе в официальных спортивных соревнованиях, и других массовых мероприятиях;</a:t>
          </a:r>
          <a:endParaRPr lang="ru-RU" sz="1200" kern="1200"/>
        </a:p>
      </dsp:txBody>
      <dsp:txXfrm>
        <a:off x="5551727" y="56952"/>
        <a:ext cx="2523512" cy="1514107"/>
      </dsp:txXfrm>
    </dsp:sp>
    <dsp:sp modelId="{EB8505C4-0CE6-4127-A7D3-6DED144256E2}">
      <dsp:nvSpPr>
        <dsp:cNvPr id="0" name=""/>
        <dsp:cNvSpPr/>
      </dsp:nvSpPr>
      <dsp:spPr>
        <a:xfrm>
          <a:off x="1387931" y="1823411"/>
          <a:ext cx="2523512" cy="1514107"/>
        </a:xfrm>
        <a:prstGeom prst="rect">
          <a:avLst/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shade val="51000"/>
                <a:satMod val="130000"/>
              </a:schemeClr>
            </a:gs>
            <a:gs pos="80000">
              <a:schemeClr val="accent4">
                <a:hueOff val="-3348577"/>
                <a:satOff val="20174"/>
                <a:lumOff val="1617"/>
                <a:alphaOff val="0"/>
                <a:shade val="93000"/>
                <a:satMod val="13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25) опубликование своих работ в изданиях образовательной организации на бесплатной основе;</a:t>
          </a:r>
          <a:endParaRPr lang="ru-RU" sz="1200" kern="1200"/>
        </a:p>
      </dsp:txBody>
      <dsp:txXfrm>
        <a:off x="1387931" y="1823411"/>
        <a:ext cx="2523512" cy="1514107"/>
      </dsp:txXfrm>
    </dsp:sp>
    <dsp:sp modelId="{D0EB2F4A-A19C-47B8-B648-16948A255FB4}">
      <dsp:nvSpPr>
        <dsp:cNvPr id="0" name=""/>
        <dsp:cNvSpPr/>
      </dsp:nvSpPr>
      <dsp:spPr>
        <a:xfrm>
          <a:off x="4163795" y="1823411"/>
          <a:ext cx="2523512" cy="1514107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26) поощрение за успехи в учебной, физкультурной, спортивной, общественной, научной, научно-технической, творческой, экспериментальной и инновационной деятельности;</a:t>
          </a:r>
          <a:endParaRPr lang="ru-RU" sz="1200" kern="1200"/>
        </a:p>
      </dsp:txBody>
      <dsp:txXfrm>
        <a:off x="4163795" y="1823411"/>
        <a:ext cx="2523512" cy="1514107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DAB165-7032-47BB-90A3-9C34E8ECE22C}">
      <dsp:nvSpPr>
        <dsp:cNvPr id="0" name=""/>
        <dsp:cNvSpPr/>
      </dsp:nvSpPr>
      <dsp:spPr>
        <a:xfrm>
          <a:off x="0" y="0"/>
          <a:ext cx="3967088" cy="396708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F08028-26AF-4AD4-9ABE-C131BD44375E}">
      <dsp:nvSpPr>
        <dsp:cNvPr id="0" name=""/>
        <dsp:cNvSpPr/>
      </dsp:nvSpPr>
      <dsp:spPr>
        <a:xfrm>
          <a:off x="1983544" y="0"/>
          <a:ext cx="6091695" cy="396708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Лица, осваивающие основную образовательную программу в форме самообразования или семейного образования вправе пройти экстерном промежуточную и государственную итоговую аттестацию в организации, осуществляющей образовательную деятельность по соответствующей имеющей государственную аккредитацию образовательной программе. </a:t>
          </a:r>
          <a:endParaRPr lang="ru-RU" sz="1300" kern="1200"/>
        </a:p>
      </dsp:txBody>
      <dsp:txXfrm>
        <a:off x="1983544" y="0"/>
        <a:ext cx="6091695" cy="1190129"/>
      </dsp:txXfrm>
    </dsp:sp>
    <dsp:sp modelId="{6BD3B774-77F4-4F05-B4C2-1689F6379B59}">
      <dsp:nvSpPr>
        <dsp:cNvPr id="0" name=""/>
        <dsp:cNvSpPr/>
      </dsp:nvSpPr>
      <dsp:spPr>
        <a:xfrm>
          <a:off x="694241" y="1190129"/>
          <a:ext cx="2578605" cy="257860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C8F80A6-E375-4B15-8962-C391F0ACA19F}">
      <dsp:nvSpPr>
        <dsp:cNvPr id="0" name=""/>
        <dsp:cNvSpPr/>
      </dsp:nvSpPr>
      <dsp:spPr>
        <a:xfrm>
          <a:off x="1983544" y="1190129"/>
          <a:ext cx="6091695" cy="257860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Указанные лица, не имеющие основного общего или среднего общего образования, вправе пройти экстерном промежуточную и государственную итоговую аттестацию бесплатно. </a:t>
          </a:r>
          <a:endParaRPr lang="ru-RU" sz="1300" kern="1200"/>
        </a:p>
      </dsp:txBody>
      <dsp:txXfrm>
        <a:off x="1983544" y="1190129"/>
        <a:ext cx="6091695" cy="1190125"/>
      </dsp:txXfrm>
    </dsp:sp>
    <dsp:sp modelId="{32BB3A0F-0B10-4EFF-86AA-2B4937E51383}">
      <dsp:nvSpPr>
        <dsp:cNvPr id="0" name=""/>
        <dsp:cNvSpPr/>
      </dsp:nvSpPr>
      <dsp:spPr>
        <a:xfrm>
          <a:off x="1388481" y="2380254"/>
          <a:ext cx="1190125" cy="119012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DB7035-F920-42A3-B9F6-545CD7A379EE}">
      <dsp:nvSpPr>
        <dsp:cNvPr id="0" name=""/>
        <dsp:cNvSpPr/>
      </dsp:nvSpPr>
      <dsp:spPr>
        <a:xfrm>
          <a:off x="1983544" y="2380254"/>
          <a:ext cx="6091695" cy="1190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При прохождении аттестации экстерны пользуются академическими правами обучающихся по соответствующей образовательной программе.</a:t>
          </a:r>
          <a:endParaRPr lang="ru-RU" sz="1300" kern="1200" dirty="0"/>
        </a:p>
      </dsp:txBody>
      <dsp:txXfrm>
        <a:off x="1983544" y="2380254"/>
        <a:ext cx="6091695" cy="1190125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7D8922-BFA8-42D6-84E5-6892E38DE507}">
      <dsp:nvSpPr>
        <dsp:cNvPr id="0" name=""/>
        <dsp:cNvSpPr/>
      </dsp:nvSpPr>
      <dsp:spPr>
        <a:xfrm>
          <a:off x="0" y="0"/>
          <a:ext cx="4111104" cy="411110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880D3ED-231F-4494-A8BA-F80E72EAEF89}">
      <dsp:nvSpPr>
        <dsp:cNvPr id="0" name=""/>
        <dsp:cNvSpPr/>
      </dsp:nvSpPr>
      <dsp:spPr>
        <a:xfrm>
          <a:off x="2055552" y="0"/>
          <a:ext cx="6019687" cy="411110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4. Обучающиеся имеют право на посещение по своему выбору мероприятий, которые проводятся в организации, осуществляющей образовательную деятельность, и не предусмотрены учебным планом, в порядке, установленном локальными нормативными актами. </a:t>
          </a:r>
          <a:endParaRPr lang="ru-RU" sz="1600" kern="1200" dirty="0"/>
        </a:p>
      </dsp:txBody>
      <dsp:txXfrm>
        <a:off x="2055552" y="0"/>
        <a:ext cx="6019687" cy="1952774"/>
      </dsp:txXfrm>
    </dsp:sp>
    <dsp:sp modelId="{1B0B4917-0B3C-42EE-9FD7-8C896916EBFE}">
      <dsp:nvSpPr>
        <dsp:cNvPr id="0" name=""/>
        <dsp:cNvSpPr/>
      </dsp:nvSpPr>
      <dsp:spPr>
        <a:xfrm>
          <a:off x="1079165" y="1952774"/>
          <a:ext cx="1952774" cy="195277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18F891-E9F8-4D09-BEC1-E978FF33ED36}">
      <dsp:nvSpPr>
        <dsp:cNvPr id="0" name=""/>
        <dsp:cNvSpPr/>
      </dsp:nvSpPr>
      <dsp:spPr>
        <a:xfrm>
          <a:off x="2055552" y="1952774"/>
          <a:ext cx="6019687" cy="19527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Привлечение обучающихся к труду, не предусмотренному образовательной программой, осуществляется в соответствии с требованиями </a:t>
          </a:r>
          <a:r>
            <a:rPr lang="ru-RU" sz="1600" b="0" kern="1200" dirty="0" smtClean="0">
              <a:hlinkClick xmlns:r="http://schemas.openxmlformats.org/officeDocument/2006/relationships" r:id="rId1"/>
            </a:rPr>
            <a:t>трудового законодательства</a:t>
          </a:r>
          <a:r>
            <a:rPr lang="ru-RU" sz="1600" kern="1200" dirty="0" smtClean="0"/>
            <a:t>.</a:t>
          </a:r>
          <a:endParaRPr lang="ru-RU" sz="1600" kern="1200" dirty="0"/>
        </a:p>
      </dsp:txBody>
      <dsp:txXfrm>
        <a:off x="2055552" y="1952774"/>
        <a:ext cx="6019687" cy="1952774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B347DD-04F7-4609-9962-593CD2EB1724}">
      <dsp:nvSpPr>
        <dsp:cNvPr id="0" name=""/>
        <dsp:cNvSpPr/>
      </dsp:nvSpPr>
      <dsp:spPr>
        <a:xfrm>
          <a:off x="0" y="0"/>
          <a:ext cx="3394472" cy="339447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CB09D1-F158-492D-A77F-B51D80EEB6CB}">
      <dsp:nvSpPr>
        <dsp:cNvPr id="0" name=""/>
        <dsp:cNvSpPr/>
      </dsp:nvSpPr>
      <dsp:spPr>
        <a:xfrm>
          <a:off x="1697236" y="0"/>
          <a:ext cx="6378003" cy="339447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10. Лицам, завершившим освоение образовательных программ среднего общего образования, успешно прошедшим государственную итоговую аттестацию, при наличии итоговых оценок успеваемости "отлично" по всем учебным предметам, </a:t>
          </a:r>
          <a:r>
            <a:rPr lang="ru-RU" sz="1600" kern="1200" dirty="0" err="1" smtClean="0"/>
            <a:t>изучавшимся</a:t>
          </a:r>
          <a:r>
            <a:rPr lang="ru-RU" sz="1600" kern="1200" dirty="0" smtClean="0"/>
            <a:t> в соответствии с учебным планом, образовательная организация одновременно с выдачей соответствующего документа об образовании вручает медаль "За особые успехи в учении" I степени, а при наличии итоговых оценок успеваемости "отлично" и не более двух итоговых оценок успеваемости "хорошо" по всем учебным предметам, </a:t>
          </a:r>
          <a:r>
            <a:rPr lang="ru-RU" sz="1600" kern="1200" dirty="0" err="1" smtClean="0"/>
            <a:t>изучавшимся</a:t>
          </a:r>
          <a:r>
            <a:rPr lang="ru-RU" sz="1600" kern="1200" dirty="0" smtClean="0"/>
            <a:t> в соответствии с учебным планом, - медаль "За особые успехи в учении" II степени. </a:t>
          </a:r>
          <a:endParaRPr lang="ru-RU" sz="1600" kern="1200" dirty="0"/>
        </a:p>
      </dsp:txBody>
      <dsp:txXfrm>
        <a:off x="1697236" y="0"/>
        <a:ext cx="6378003" cy="3394472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C1D470-47E6-4530-A065-0FEC8E9AD7FE}">
      <dsp:nvSpPr>
        <dsp:cNvPr id="0" name=""/>
        <dsp:cNvSpPr/>
      </dsp:nvSpPr>
      <dsp:spPr>
        <a:xfrm>
          <a:off x="0" y="1653"/>
          <a:ext cx="8075240" cy="907664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1) добросовестно осваивать образовательную программу, выполнять индивидуальный учебный план, посещать предусмотренные учебным планом или индивидуальным учебным планом учебные занятия, осуществлять </a:t>
          </a:r>
          <a:r>
            <a:rPr lang="ru-RU" sz="1400" u="sng" kern="1200" dirty="0" smtClean="0"/>
            <a:t>самостоятельную </a:t>
          </a:r>
          <a:r>
            <a:rPr lang="ru-RU" sz="1400" kern="1200" dirty="0" smtClean="0"/>
            <a:t>подготовку к занятиям, выполнять задания, данные педагогическими работниками в рамках образовательной программы;</a:t>
          </a:r>
          <a:endParaRPr lang="ru-RU" sz="1400" kern="1200" dirty="0"/>
        </a:p>
      </dsp:txBody>
      <dsp:txXfrm>
        <a:off x="44309" y="45962"/>
        <a:ext cx="7986622" cy="819046"/>
      </dsp:txXfrm>
    </dsp:sp>
    <dsp:sp modelId="{78417782-F378-4036-A365-6130BDE25A95}">
      <dsp:nvSpPr>
        <dsp:cNvPr id="0" name=""/>
        <dsp:cNvSpPr/>
      </dsp:nvSpPr>
      <dsp:spPr>
        <a:xfrm>
          <a:off x="0" y="923281"/>
          <a:ext cx="8075240" cy="907664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180718"/>
                <a:satOff val="-3780"/>
                <a:lumOff val="21031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80718"/>
                <a:satOff val="-3780"/>
                <a:lumOff val="21031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80718"/>
                <a:satOff val="-3780"/>
                <a:lumOff val="2103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2) выполнять требования устава организации, осуществляющей образовательную деятельность, правил внутреннего распорядка, правил проживания в общежитиях и интернатах и иных локальных нормативных актов по вопросам организации и осуществления образовательной деятельности;</a:t>
          </a:r>
          <a:endParaRPr lang="ru-RU" sz="1400" kern="1200" dirty="0"/>
        </a:p>
      </dsp:txBody>
      <dsp:txXfrm>
        <a:off x="44309" y="967590"/>
        <a:ext cx="7986622" cy="819046"/>
      </dsp:txXfrm>
    </dsp:sp>
    <dsp:sp modelId="{B174E635-9373-4589-AF7D-272375BBAE54}">
      <dsp:nvSpPr>
        <dsp:cNvPr id="0" name=""/>
        <dsp:cNvSpPr/>
      </dsp:nvSpPr>
      <dsp:spPr>
        <a:xfrm>
          <a:off x="0" y="1844910"/>
          <a:ext cx="8075240" cy="907664"/>
        </a:xfrm>
        <a:prstGeom prst="roundRect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4) уважать честь и достоинство других обучающихся и работников организации, осуществляющей образовательную деятельность, не создавать препятствий для получения образования другими обучающимися;</a:t>
          </a:r>
          <a:endParaRPr lang="ru-RU" sz="1400" kern="1200" dirty="0"/>
        </a:p>
      </dsp:txBody>
      <dsp:txXfrm>
        <a:off x="44309" y="1889219"/>
        <a:ext cx="7986622" cy="819046"/>
      </dsp:txXfrm>
    </dsp:sp>
    <dsp:sp modelId="{6AA89ED5-18DA-4D05-B145-B2EECACF94AE}">
      <dsp:nvSpPr>
        <dsp:cNvPr id="0" name=""/>
        <dsp:cNvSpPr/>
      </dsp:nvSpPr>
      <dsp:spPr>
        <a:xfrm>
          <a:off x="0" y="2766538"/>
          <a:ext cx="8075240" cy="907664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180718"/>
                <a:satOff val="-3780"/>
                <a:lumOff val="21031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80718"/>
                <a:satOff val="-3780"/>
                <a:lumOff val="21031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80718"/>
                <a:satOff val="-3780"/>
                <a:lumOff val="2103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5) бережно относиться к имуществу организации, осуществляющей образовательную деятельность, </a:t>
          </a:r>
          <a:r>
            <a:rPr lang="ru-RU" sz="1200" u="sng" kern="1200" dirty="0" smtClean="0"/>
            <a:t>поддерживать в ней чистоту и порядок</a:t>
          </a:r>
          <a:r>
            <a:rPr lang="ru-RU" sz="1200" kern="1200" dirty="0" smtClean="0"/>
            <a:t>;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6)участвовать в общественно полезном труде, предусмотренном образовательной программой и направленном на формирование у обучающихся трудолюбия и базовых трудовых навыков.</a:t>
          </a:r>
          <a:endParaRPr lang="ru-RU" sz="1200" kern="1200" dirty="0"/>
        </a:p>
      </dsp:txBody>
      <dsp:txXfrm>
        <a:off x="44309" y="2810847"/>
        <a:ext cx="7986622" cy="81904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6426C8-E0C0-472E-B356-F1CE5BC84886}">
      <dsp:nvSpPr>
        <dsp:cNvPr id="0" name=""/>
        <dsp:cNvSpPr/>
      </dsp:nvSpPr>
      <dsp:spPr>
        <a:xfrm>
          <a:off x="343" y="3008"/>
          <a:ext cx="6864270" cy="8875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В Российской Федерации гарантируются </a:t>
          </a:r>
          <a:endParaRPr lang="ru-RU" sz="1600" kern="1200" dirty="0"/>
        </a:p>
      </dsp:txBody>
      <dsp:txXfrm>
        <a:off x="26339" y="29004"/>
        <a:ext cx="5906509" cy="835581"/>
      </dsp:txXfrm>
    </dsp:sp>
    <dsp:sp modelId="{86A56365-7594-4A18-A538-3E6A2A877D56}">
      <dsp:nvSpPr>
        <dsp:cNvPr id="0" name=""/>
        <dsp:cNvSpPr/>
      </dsp:nvSpPr>
      <dsp:spPr>
        <a:xfrm>
          <a:off x="648435" y="942351"/>
          <a:ext cx="6778741" cy="1073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</a:rPr>
            <a:t>общедоступность и бесплатность в соответствии с </a:t>
          </a:r>
          <a:r>
            <a:rPr lang="ru-RU" sz="1400" b="0" kern="1200" dirty="0" smtClean="0">
              <a:solidFill>
                <a:schemeClr val="bg1"/>
              </a:solidFill>
            </a:rPr>
            <a:t>федеральными государственными образовательными стандартами</a:t>
          </a:r>
          <a:r>
            <a:rPr lang="ru-RU" sz="1400" kern="1200" dirty="0" smtClean="0">
              <a:solidFill>
                <a:schemeClr val="bg1"/>
              </a:solidFill>
            </a:rPr>
            <a:t> дошкольного, начального общего, основного общего и среднего общего образования, среднего профессионального образования</a:t>
          </a:r>
          <a:r>
            <a:rPr lang="ru-RU" sz="1400" kern="1200" dirty="0" smtClean="0"/>
            <a:t>, </a:t>
          </a:r>
          <a:endParaRPr lang="ru-RU" sz="1400" kern="1200" dirty="0"/>
        </a:p>
      </dsp:txBody>
      <dsp:txXfrm>
        <a:off x="679888" y="973804"/>
        <a:ext cx="5547976" cy="1010969"/>
      </dsp:txXfrm>
    </dsp:sp>
    <dsp:sp modelId="{75DE1192-EC09-4BCA-A765-D5CF18E72288}">
      <dsp:nvSpPr>
        <dsp:cNvPr id="0" name=""/>
        <dsp:cNvSpPr/>
      </dsp:nvSpPr>
      <dsp:spPr>
        <a:xfrm>
          <a:off x="1211341" y="2071005"/>
          <a:ext cx="6864270" cy="8875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u="none" kern="1200" dirty="0" smtClean="0"/>
            <a:t>а также на конкурсной основе бесплатность высшего образования, если образование данного уровня гражданин получает впервые.</a:t>
          </a:r>
          <a:endParaRPr lang="ru-RU" sz="1400" u="none" kern="1200" dirty="0"/>
        </a:p>
      </dsp:txBody>
      <dsp:txXfrm>
        <a:off x="1237337" y="2097001"/>
        <a:ext cx="5629684" cy="835581"/>
      </dsp:txXfrm>
    </dsp:sp>
    <dsp:sp modelId="{81D53BD0-76C7-4001-A085-9687D7A676A6}">
      <dsp:nvSpPr>
        <dsp:cNvPr id="0" name=""/>
        <dsp:cNvSpPr/>
      </dsp:nvSpPr>
      <dsp:spPr>
        <a:xfrm>
          <a:off x="6287347" y="673076"/>
          <a:ext cx="576922" cy="57692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6417154" y="673076"/>
        <a:ext cx="317308" cy="434134"/>
      </dsp:txXfrm>
    </dsp:sp>
    <dsp:sp modelId="{7C55D655-C184-490B-B616-3D7AF2A3498D}">
      <dsp:nvSpPr>
        <dsp:cNvPr id="0" name=""/>
        <dsp:cNvSpPr/>
      </dsp:nvSpPr>
      <dsp:spPr>
        <a:xfrm>
          <a:off x="6893018" y="1702662"/>
          <a:ext cx="576922" cy="57692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7022825" y="1702662"/>
        <a:ext cx="317308" cy="434134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8FF3D7-6548-423E-865C-5DDB65785B47}">
      <dsp:nvSpPr>
        <dsp:cNvPr id="0" name=""/>
        <dsp:cNvSpPr/>
      </dsp:nvSpPr>
      <dsp:spPr>
        <a:xfrm>
          <a:off x="0" y="853164"/>
          <a:ext cx="8075240" cy="1216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3. Дисциплина в организации поддерживается на основе уважения человеческого достоинства обучающихся, педагогических работников. </a:t>
          </a:r>
          <a:endParaRPr lang="ru-RU" sz="1800" kern="1200" dirty="0"/>
        </a:p>
      </dsp:txBody>
      <dsp:txXfrm>
        <a:off x="59399" y="912563"/>
        <a:ext cx="7956442" cy="1098002"/>
      </dsp:txXfrm>
    </dsp:sp>
    <dsp:sp modelId="{3C4B0634-CAF1-41ED-8D3F-B7A02C3CAEB7}">
      <dsp:nvSpPr>
        <dsp:cNvPr id="0" name=""/>
        <dsp:cNvSpPr/>
      </dsp:nvSpPr>
      <dsp:spPr>
        <a:xfrm>
          <a:off x="0" y="2257164"/>
          <a:ext cx="8075240" cy="1216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Применение физического и (или) психического насилия по отношению к обучающимся не допускается.</a:t>
          </a:r>
          <a:endParaRPr lang="ru-RU" sz="1800" kern="1200" dirty="0"/>
        </a:p>
      </dsp:txBody>
      <dsp:txXfrm>
        <a:off x="59399" y="2316563"/>
        <a:ext cx="7956442" cy="1098002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FF8168-98C7-43AA-BBC8-CE257C3DA8D3}">
      <dsp:nvSpPr>
        <dsp:cNvPr id="0" name=""/>
        <dsp:cNvSpPr/>
      </dsp:nvSpPr>
      <dsp:spPr>
        <a:xfrm>
          <a:off x="2902" y="332"/>
          <a:ext cx="8069435" cy="20558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4. За неисполнение или нарушение устава организации правил внутреннего распорядка, правил проживания в общежитиях и интернатах и иных локальных нормативных актов по вопросам организации и осуществления образовательной деятельности к обучающимся могут быть применены меры дисциплинарного взыскания </a:t>
          </a:r>
          <a:endParaRPr lang="ru-RU" sz="1600" kern="1200" dirty="0"/>
        </a:p>
      </dsp:txBody>
      <dsp:txXfrm>
        <a:off x="63115" y="60545"/>
        <a:ext cx="7949009" cy="1935382"/>
      </dsp:txXfrm>
    </dsp:sp>
    <dsp:sp modelId="{4C415DD6-A445-4F30-846C-4C5C795599DA}">
      <dsp:nvSpPr>
        <dsp:cNvPr id="0" name=""/>
        <dsp:cNvSpPr/>
      </dsp:nvSpPr>
      <dsp:spPr>
        <a:xfrm>
          <a:off x="2902" y="2270987"/>
          <a:ext cx="2547170" cy="20558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замечание,</a:t>
          </a:r>
          <a:r>
            <a:rPr lang="ru-RU" sz="3200" kern="1200" dirty="0" smtClean="0"/>
            <a:t> </a:t>
          </a:r>
          <a:endParaRPr lang="ru-RU" sz="3200" kern="1200" dirty="0"/>
        </a:p>
      </dsp:txBody>
      <dsp:txXfrm>
        <a:off x="63115" y="2331200"/>
        <a:ext cx="2426744" cy="1935382"/>
      </dsp:txXfrm>
    </dsp:sp>
    <dsp:sp modelId="{8DFD6FF4-3DE6-40CC-A8EB-F31520F05AE1}">
      <dsp:nvSpPr>
        <dsp:cNvPr id="0" name=""/>
        <dsp:cNvSpPr/>
      </dsp:nvSpPr>
      <dsp:spPr>
        <a:xfrm>
          <a:off x="2764034" y="2270987"/>
          <a:ext cx="2547170" cy="20558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выговор, </a:t>
          </a:r>
          <a:endParaRPr lang="ru-RU" sz="1600" kern="1200" dirty="0"/>
        </a:p>
      </dsp:txBody>
      <dsp:txXfrm>
        <a:off x="2824247" y="2331200"/>
        <a:ext cx="2426744" cy="1935382"/>
      </dsp:txXfrm>
    </dsp:sp>
    <dsp:sp modelId="{28E9C297-6C30-44CD-9653-8FF4409E8BE0}">
      <dsp:nvSpPr>
        <dsp:cNvPr id="0" name=""/>
        <dsp:cNvSpPr/>
      </dsp:nvSpPr>
      <dsp:spPr>
        <a:xfrm>
          <a:off x="5525167" y="2270987"/>
          <a:ext cx="2547170" cy="20558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отчисление из организации, осуществляющей образовательную деятельность.</a:t>
          </a:r>
          <a:endParaRPr lang="ru-RU" sz="1600" kern="1200" dirty="0"/>
        </a:p>
      </dsp:txBody>
      <dsp:txXfrm>
        <a:off x="5585380" y="2331200"/>
        <a:ext cx="2426744" cy="1935382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D3F22A-FC26-4A09-9E17-601CAEF01F90}">
      <dsp:nvSpPr>
        <dsp:cNvPr id="0" name=""/>
        <dsp:cNvSpPr/>
      </dsp:nvSpPr>
      <dsp:spPr>
        <a:xfrm>
          <a:off x="0" y="0"/>
          <a:ext cx="4320480" cy="432048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061F66-0E77-4212-8BE7-8FA8DCEC0337}">
      <dsp:nvSpPr>
        <dsp:cNvPr id="0" name=""/>
        <dsp:cNvSpPr/>
      </dsp:nvSpPr>
      <dsp:spPr>
        <a:xfrm>
          <a:off x="2160240" y="0"/>
          <a:ext cx="6264696" cy="432048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6. Меры дисциплинарного взыскания не применяются</a:t>
          </a:r>
          <a:endParaRPr lang="ru-RU" sz="1600" kern="1200" dirty="0"/>
        </a:p>
      </dsp:txBody>
      <dsp:txXfrm>
        <a:off x="2160240" y="0"/>
        <a:ext cx="3132348" cy="2052228"/>
      </dsp:txXfrm>
    </dsp:sp>
    <dsp:sp modelId="{07D16F6C-6B57-414D-AF70-4A9F21DF401F}">
      <dsp:nvSpPr>
        <dsp:cNvPr id="0" name=""/>
        <dsp:cNvSpPr/>
      </dsp:nvSpPr>
      <dsp:spPr>
        <a:xfrm>
          <a:off x="1134126" y="2052228"/>
          <a:ext cx="2052228" cy="205222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5C269C-DFC1-4E80-AAB8-A8EA42F43F32}">
      <dsp:nvSpPr>
        <dsp:cNvPr id="0" name=""/>
        <dsp:cNvSpPr/>
      </dsp:nvSpPr>
      <dsp:spPr>
        <a:xfrm>
          <a:off x="2160240" y="2052228"/>
          <a:ext cx="6264696" cy="20522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8. По решению организации за </a:t>
          </a:r>
          <a:r>
            <a:rPr lang="ru-RU" sz="1400" u="sng" kern="1200" dirty="0" smtClean="0"/>
            <a:t>неоднократное совершение дисциплинарных проступков допускается применение </a:t>
          </a:r>
          <a:r>
            <a:rPr lang="ru-RU" sz="1400" kern="1200" dirty="0" smtClean="0"/>
            <a:t>отчисления несовершеннолетнего обучающегося, достигшего возраста пятнадцати лет, из организации как меры дисциплинарного взыскания. </a:t>
          </a:r>
          <a:endParaRPr lang="ru-RU" sz="1400" kern="1200" dirty="0"/>
        </a:p>
      </dsp:txBody>
      <dsp:txXfrm>
        <a:off x="2160240" y="2052228"/>
        <a:ext cx="3132348" cy="2052228"/>
      </dsp:txXfrm>
    </dsp:sp>
    <dsp:sp modelId="{9B88488F-46FD-4E7E-92BF-CECF4A261720}">
      <dsp:nvSpPr>
        <dsp:cNvPr id="0" name=""/>
        <dsp:cNvSpPr/>
      </dsp:nvSpPr>
      <dsp:spPr>
        <a:xfrm>
          <a:off x="5292588" y="0"/>
          <a:ext cx="3132348" cy="205222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к обучающимся по образовательным программам дошкольного, начального общего образования, а также к обучающимся с ограниченными возможностями здоровья (с задержкой психического развития и различными формами умственной отсталости).</a:t>
          </a:r>
          <a:endParaRPr lang="ru-RU" sz="1400" kern="1200" dirty="0"/>
        </a:p>
      </dsp:txBody>
      <dsp:txXfrm>
        <a:off x="5292588" y="0"/>
        <a:ext cx="3132348" cy="2052228"/>
      </dsp:txXfrm>
    </dsp:sp>
    <dsp:sp modelId="{38B97F5E-69E1-4FFB-8875-C0290C96BCDE}">
      <dsp:nvSpPr>
        <dsp:cNvPr id="0" name=""/>
        <dsp:cNvSpPr/>
      </dsp:nvSpPr>
      <dsp:spPr>
        <a:xfrm>
          <a:off x="5292588" y="2052228"/>
          <a:ext cx="3132348" cy="205222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Отчисление несовершеннолетнего обучающегося применяется, если иные меры дисциплинарного взыскания и меры педагогического воздействия не дали результата и дальнейшее его пребывание в организации оказывает отрицательное влияние на других обучающихся, нарушает их права и права работников организации, а также нормальное функционирование организации.</a:t>
          </a:r>
          <a:endParaRPr lang="ru-RU" sz="1200" kern="1200" dirty="0"/>
        </a:p>
      </dsp:txBody>
      <dsp:txXfrm>
        <a:off x="5292588" y="2052228"/>
        <a:ext cx="3132348" cy="2052228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BB11F5-9BCB-4B19-A435-6B12046D07E7}">
      <dsp:nvSpPr>
        <dsp:cNvPr id="0" name=""/>
        <dsp:cNvSpPr/>
      </dsp:nvSpPr>
      <dsp:spPr>
        <a:xfrm>
          <a:off x="1305" y="2606"/>
          <a:ext cx="8072629" cy="10977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3. Родители (законные представители) несовершеннолетних обучающихся имеют право:</a:t>
          </a:r>
          <a:endParaRPr lang="ru-RU" sz="1600" kern="1200" dirty="0"/>
        </a:p>
      </dsp:txBody>
      <dsp:txXfrm>
        <a:off x="33458" y="34759"/>
        <a:ext cx="8008323" cy="1033470"/>
      </dsp:txXfrm>
    </dsp:sp>
    <dsp:sp modelId="{984994DA-B3AC-45CD-8969-06CF26BF7C6A}">
      <dsp:nvSpPr>
        <dsp:cNvPr id="0" name=""/>
        <dsp:cNvSpPr/>
      </dsp:nvSpPr>
      <dsp:spPr>
        <a:xfrm>
          <a:off x="1305" y="1369767"/>
          <a:ext cx="1898548" cy="2022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smtClean="0"/>
            <a:t>1) выбирать до завершения получения ребенком основного общего образования с учетом мнения ребенка, а также с учетом рекомендаций психолого-медико-педагогической комиссии (при их наличии) формы получения образования и формы обучения, организации, язык, языки образования, факультативные и элективные учебные предметы, курсы, дисциплины (модули) из перечня, предлагаемого организацией;</a:t>
          </a:r>
          <a:endParaRPr lang="ru-RU" sz="900" kern="1200"/>
        </a:p>
      </dsp:txBody>
      <dsp:txXfrm>
        <a:off x="56912" y="1425374"/>
        <a:ext cx="1787334" cy="1910883"/>
      </dsp:txXfrm>
    </dsp:sp>
    <dsp:sp modelId="{059AEA30-9C95-4ECF-8B8A-E09DACA26F3E}">
      <dsp:nvSpPr>
        <dsp:cNvPr id="0" name=""/>
        <dsp:cNvSpPr/>
      </dsp:nvSpPr>
      <dsp:spPr>
        <a:xfrm>
          <a:off x="2059332" y="1369767"/>
          <a:ext cx="1898548" cy="2022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2) дать ребенку дошкольное, начальное общее, основное общее, среднее общее образование в семье. Ребенок, получающий образование в семье, по решению его родителей (законных представителей) с учетом его мнения на любом этапе обучения вправе продолжить образование в образовательной организации;</a:t>
          </a:r>
          <a:endParaRPr lang="ru-RU" sz="1000" kern="1200" dirty="0"/>
        </a:p>
      </dsp:txBody>
      <dsp:txXfrm>
        <a:off x="2114939" y="1425374"/>
        <a:ext cx="1787334" cy="1910883"/>
      </dsp:txXfrm>
    </dsp:sp>
    <dsp:sp modelId="{AA66AB76-C58E-447E-BA89-2AB8602A9F95}">
      <dsp:nvSpPr>
        <dsp:cNvPr id="0" name=""/>
        <dsp:cNvSpPr/>
      </dsp:nvSpPr>
      <dsp:spPr>
        <a:xfrm>
          <a:off x="4117359" y="1369767"/>
          <a:ext cx="1898548" cy="2022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3) знакомиться с уставом организации, осуществляющей образовательную деятельность, со сведениями о дате предоставления и регистрационном номере лицензии на осуществление образовательной деятельности, сведениями о дате предоставления и регистрационном номере государственной аккредитации образовательной деятельности по реализуемым образовательным программам, с учебно-программной документацией и другими документами, регламентирующими организацию и осуществление образовательной деятельности</a:t>
          </a:r>
          <a:endParaRPr lang="ru-RU" sz="800" kern="1200" dirty="0"/>
        </a:p>
      </dsp:txBody>
      <dsp:txXfrm>
        <a:off x="4172966" y="1425374"/>
        <a:ext cx="1787334" cy="1910883"/>
      </dsp:txXfrm>
    </dsp:sp>
    <dsp:sp modelId="{F7085225-29ED-4BFC-B542-28A99BCF8730}">
      <dsp:nvSpPr>
        <dsp:cNvPr id="0" name=""/>
        <dsp:cNvSpPr/>
      </dsp:nvSpPr>
      <dsp:spPr>
        <a:xfrm>
          <a:off x="6175386" y="1369767"/>
          <a:ext cx="1898548" cy="2022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4) знакомиться с содержанием образования, используемыми методами обучения и воспитания, образовательными технологиями, а также с оценками успеваемости своих детей;</a:t>
          </a:r>
          <a:endParaRPr lang="ru-RU" sz="800" kern="1200" dirty="0"/>
        </a:p>
      </dsp:txBody>
      <dsp:txXfrm>
        <a:off x="6230993" y="1425374"/>
        <a:ext cx="1787334" cy="1910883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BB11F5-9BCB-4B19-A435-6B12046D07E7}">
      <dsp:nvSpPr>
        <dsp:cNvPr id="0" name=""/>
        <dsp:cNvSpPr/>
      </dsp:nvSpPr>
      <dsp:spPr>
        <a:xfrm>
          <a:off x="1305" y="2606"/>
          <a:ext cx="8072629" cy="10977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3. Родители (законные представители) несовершеннолетних обучающихся имеют право:</a:t>
          </a:r>
          <a:endParaRPr lang="ru-RU" sz="1600" kern="1200" dirty="0"/>
        </a:p>
      </dsp:txBody>
      <dsp:txXfrm>
        <a:off x="33458" y="34759"/>
        <a:ext cx="8008323" cy="1033470"/>
      </dsp:txXfrm>
    </dsp:sp>
    <dsp:sp modelId="{984994DA-B3AC-45CD-8969-06CF26BF7C6A}">
      <dsp:nvSpPr>
        <dsp:cNvPr id="0" name=""/>
        <dsp:cNvSpPr/>
      </dsp:nvSpPr>
      <dsp:spPr>
        <a:xfrm>
          <a:off x="1305" y="1369767"/>
          <a:ext cx="1898548" cy="2022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5) защищать права и законные интересы обучающихся;</a:t>
          </a:r>
          <a:endParaRPr lang="ru-RU" sz="1400" kern="1200" dirty="0"/>
        </a:p>
      </dsp:txBody>
      <dsp:txXfrm>
        <a:off x="56912" y="1425374"/>
        <a:ext cx="1787334" cy="1910883"/>
      </dsp:txXfrm>
    </dsp:sp>
    <dsp:sp modelId="{059AEA30-9C95-4ECF-8B8A-E09DACA26F3E}">
      <dsp:nvSpPr>
        <dsp:cNvPr id="0" name=""/>
        <dsp:cNvSpPr/>
      </dsp:nvSpPr>
      <dsp:spPr>
        <a:xfrm>
          <a:off x="2059332" y="1369767"/>
          <a:ext cx="1898548" cy="2022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6) получать информацию о всех видах планируемых обследований (психологических, психолого-педагогических) обучающихся, давать согласие на проведение таких обследований или участие в таких обследованиях, отказаться от их проведения или участия в них, получать информацию о результатах проведенных обследований обучающихся;</a:t>
          </a:r>
          <a:endParaRPr lang="ru-RU" sz="1000" kern="1200" dirty="0"/>
        </a:p>
      </dsp:txBody>
      <dsp:txXfrm>
        <a:off x="2114939" y="1425374"/>
        <a:ext cx="1787334" cy="1910883"/>
      </dsp:txXfrm>
    </dsp:sp>
    <dsp:sp modelId="{AA66AB76-C58E-447E-BA89-2AB8602A9F95}">
      <dsp:nvSpPr>
        <dsp:cNvPr id="0" name=""/>
        <dsp:cNvSpPr/>
      </dsp:nvSpPr>
      <dsp:spPr>
        <a:xfrm>
          <a:off x="4117359" y="1369767"/>
          <a:ext cx="1898548" cy="2022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7) принимать участие в управлении организацией  в форме, определяемой уставом этой организации</a:t>
          </a:r>
          <a:r>
            <a:rPr lang="ru-RU" sz="1000" kern="1200" dirty="0" smtClean="0"/>
            <a:t>;</a:t>
          </a:r>
          <a:endParaRPr lang="ru-RU" sz="1000" kern="1200" dirty="0"/>
        </a:p>
      </dsp:txBody>
      <dsp:txXfrm>
        <a:off x="4172966" y="1425374"/>
        <a:ext cx="1787334" cy="1910883"/>
      </dsp:txXfrm>
    </dsp:sp>
    <dsp:sp modelId="{F7085225-29ED-4BFC-B542-28A99BCF8730}">
      <dsp:nvSpPr>
        <dsp:cNvPr id="0" name=""/>
        <dsp:cNvSpPr/>
      </dsp:nvSpPr>
      <dsp:spPr>
        <a:xfrm>
          <a:off x="6175386" y="1369767"/>
          <a:ext cx="1898548" cy="2022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8) присутствовать при обследовании детей ПМПК, обсуждении результатов обследования и рекомендаций, полученных по результатам обследования, высказывать свое мнение относительно предлагаемых условий для организации обучения и воспитания детей.</a:t>
          </a:r>
          <a:endParaRPr lang="ru-RU" sz="1050" kern="1200" dirty="0"/>
        </a:p>
      </dsp:txBody>
      <dsp:txXfrm>
        <a:off x="6230993" y="1425374"/>
        <a:ext cx="1787334" cy="1910883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CF3CC1-A246-440C-A196-3C1A56B3566D}">
      <dsp:nvSpPr>
        <dsp:cNvPr id="0" name=""/>
        <dsp:cNvSpPr/>
      </dsp:nvSpPr>
      <dsp:spPr>
        <a:xfrm>
          <a:off x="1305" y="120"/>
          <a:ext cx="8072629" cy="12931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4. Родители (законные представители) несовершеннолетних обучающихся обязаны:</a:t>
          </a:r>
          <a:endParaRPr lang="ru-RU" sz="1600" kern="1200" dirty="0"/>
        </a:p>
      </dsp:txBody>
      <dsp:txXfrm>
        <a:off x="39179" y="37994"/>
        <a:ext cx="7996881" cy="1217376"/>
      </dsp:txXfrm>
    </dsp:sp>
    <dsp:sp modelId="{A240B7BA-9FD4-4550-919D-63F7126ED714}">
      <dsp:nvSpPr>
        <dsp:cNvPr id="0" name=""/>
        <dsp:cNvSpPr/>
      </dsp:nvSpPr>
      <dsp:spPr>
        <a:xfrm>
          <a:off x="1305" y="1580295"/>
          <a:ext cx="1898548" cy="27467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1) обеспечить получение детьми общего образования;</a:t>
          </a:r>
          <a:endParaRPr lang="ru-RU" sz="1400" kern="1200" dirty="0"/>
        </a:p>
      </dsp:txBody>
      <dsp:txXfrm>
        <a:off x="56912" y="1635902"/>
        <a:ext cx="1787334" cy="2635498"/>
      </dsp:txXfrm>
    </dsp:sp>
    <dsp:sp modelId="{4D14A26C-D8EF-4F32-94E5-FE480C8B483A}">
      <dsp:nvSpPr>
        <dsp:cNvPr id="0" name=""/>
        <dsp:cNvSpPr/>
      </dsp:nvSpPr>
      <dsp:spPr>
        <a:xfrm>
          <a:off x="2059332" y="1580295"/>
          <a:ext cx="1898548" cy="27467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2</a:t>
          </a:r>
          <a:r>
            <a:rPr lang="ru-RU" sz="1000" kern="1200" dirty="0" smtClean="0"/>
            <a:t>) соблюдать правила внутреннего распорядка организации, правила проживания обучающихся в интернатах, требования локальных нормативных актов, которые устанавливают режим занятий обучающихся, порядок регламентации образовательных отношений между образовательной организацией и обучающимися и (или) их родителями и оформления возникновения, приостановления и прекращения этих отношений</a:t>
          </a:r>
          <a:r>
            <a:rPr lang="ru-RU" sz="900" kern="1200" dirty="0" smtClean="0"/>
            <a:t>;</a:t>
          </a:r>
          <a:endParaRPr lang="ru-RU" sz="900" kern="1200" dirty="0"/>
        </a:p>
      </dsp:txBody>
      <dsp:txXfrm>
        <a:off x="2114939" y="1635902"/>
        <a:ext cx="1787334" cy="2635498"/>
      </dsp:txXfrm>
    </dsp:sp>
    <dsp:sp modelId="{616EFB5C-3928-47A5-ABC5-096F4F6B9AD3}">
      <dsp:nvSpPr>
        <dsp:cNvPr id="0" name=""/>
        <dsp:cNvSpPr/>
      </dsp:nvSpPr>
      <dsp:spPr>
        <a:xfrm>
          <a:off x="4117359" y="1580295"/>
          <a:ext cx="1898548" cy="27467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3) уважать честь и достоинство обучающихся и работников организации, осуществляющей образовательную деятельность.</a:t>
          </a:r>
          <a:endParaRPr lang="ru-RU" sz="1400" kern="1200" dirty="0"/>
        </a:p>
      </dsp:txBody>
      <dsp:txXfrm>
        <a:off x="4172966" y="1635902"/>
        <a:ext cx="1787334" cy="2635498"/>
      </dsp:txXfrm>
    </dsp:sp>
    <dsp:sp modelId="{5B523B2B-1AFB-4C82-98AE-B0595424ACC7}">
      <dsp:nvSpPr>
        <dsp:cNvPr id="0" name=""/>
        <dsp:cNvSpPr/>
      </dsp:nvSpPr>
      <dsp:spPr>
        <a:xfrm>
          <a:off x="6175386" y="1580295"/>
          <a:ext cx="1898548" cy="27467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6. За неисполнение или ненадлежащее исполнение обязанностей, установленных настоящим Федеральным законом и иными федеральными законами, родители (законные представители) несовершеннолетних обучающихся несут ответственность, предусмотренную законодательством Российской Федерации.</a:t>
          </a:r>
          <a:endParaRPr lang="ru-RU" sz="1100" kern="1200" dirty="0"/>
        </a:p>
      </dsp:txBody>
      <dsp:txXfrm>
        <a:off x="6230993" y="1635902"/>
        <a:ext cx="1787334" cy="2635498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8652B9-788F-48BD-B78F-A401CB1DF7F2}">
      <dsp:nvSpPr>
        <dsp:cNvPr id="0" name=""/>
        <dsp:cNvSpPr/>
      </dsp:nvSpPr>
      <dsp:spPr>
        <a:xfrm>
          <a:off x="39" y="1441"/>
          <a:ext cx="8075161" cy="6906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1. Педагогические работники обязаны:</a:t>
          </a:r>
          <a:endParaRPr lang="ru-RU" sz="1600" b="1" kern="1200" dirty="0"/>
        </a:p>
      </dsp:txBody>
      <dsp:txXfrm>
        <a:off x="20267" y="21669"/>
        <a:ext cx="8034705" cy="650188"/>
      </dsp:txXfrm>
    </dsp:sp>
    <dsp:sp modelId="{DB7D3F5B-8787-44DE-A67C-042CD0D5DDF4}">
      <dsp:nvSpPr>
        <dsp:cNvPr id="0" name=""/>
        <dsp:cNvSpPr/>
      </dsp:nvSpPr>
      <dsp:spPr>
        <a:xfrm>
          <a:off x="39" y="1009607"/>
          <a:ext cx="1257813" cy="23834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/>
            <a:t>1) осуществлять свою деятельность на высоком профессиональном уровне, обеспечивать в полном объеме реализацию преподаваемых учебных предмета, курса, дисциплины (модуля) в соответствии с утвержденной рабочей программой;</a:t>
          </a:r>
          <a:endParaRPr lang="ru-RU" sz="1000" kern="1200"/>
        </a:p>
      </dsp:txBody>
      <dsp:txXfrm>
        <a:off x="36879" y="1046447"/>
        <a:ext cx="1184133" cy="2309743"/>
      </dsp:txXfrm>
    </dsp:sp>
    <dsp:sp modelId="{AB65FE5F-A633-44A5-9FCE-117E398E1B1D}">
      <dsp:nvSpPr>
        <dsp:cNvPr id="0" name=""/>
        <dsp:cNvSpPr/>
      </dsp:nvSpPr>
      <dsp:spPr>
        <a:xfrm>
          <a:off x="1363509" y="1009607"/>
          <a:ext cx="1257813" cy="23834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2) соблюдать правовые, нравственные и этические нормы, следовать требованиям профессиональной этики;</a:t>
          </a:r>
          <a:endParaRPr lang="ru-RU" sz="1200" kern="1200" dirty="0"/>
        </a:p>
      </dsp:txBody>
      <dsp:txXfrm>
        <a:off x="1400349" y="1046447"/>
        <a:ext cx="1184133" cy="2309743"/>
      </dsp:txXfrm>
    </dsp:sp>
    <dsp:sp modelId="{B8B8B9DF-B3CC-416A-9E70-A2543ECB4839}">
      <dsp:nvSpPr>
        <dsp:cNvPr id="0" name=""/>
        <dsp:cNvSpPr/>
      </dsp:nvSpPr>
      <dsp:spPr>
        <a:xfrm>
          <a:off x="2736298" y="939558"/>
          <a:ext cx="1257813" cy="23834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3) уважать честь и достоинство обучающихся и других участников образовательных отношений;</a:t>
          </a:r>
          <a:endParaRPr lang="ru-RU" sz="1200" kern="1200"/>
        </a:p>
      </dsp:txBody>
      <dsp:txXfrm>
        <a:off x="2773138" y="976398"/>
        <a:ext cx="1184133" cy="2309743"/>
      </dsp:txXfrm>
    </dsp:sp>
    <dsp:sp modelId="{6C137A72-5E8E-4EC7-80FB-CEAC9D8AE1F9}">
      <dsp:nvSpPr>
        <dsp:cNvPr id="0" name=""/>
        <dsp:cNvSpPr/>
      </dsp:nvSpPr>
      <dsp:spPr>
        <a:xfrm>
          <a:off x="4090448" y="1009607"/>
          <a:ext cx="1257813" cy="23834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4) развивать у обучающихся познавательную активность, самостоятельность, инициативу, творческие способности, формировать гражданскую позицию, способность к труду и жизни в условиях современного мира, </a:t>
          </a:r>
          <a:endParaRPr lang="ru-RU" sz="900" kern="1200" dirty="0"/>
        </a:p>
      </dsp:txBody>
      <dsp:txXfrm>
        <a:off x="4127288" y="1046447"/>
        <a:ext cx="1184133" cy="2309743"/>
      </dsp:txXfrm>
    </dsp:sp>
    <dsp:sp modelId="{89B4EBF2-2ABE-4CE2-A038-F4381A1F44AB}">
      <dsp:nvSpPr>
        <dsp:cNvPr id="0" name=""/>
        <dsp:cNvSpPr/>
      </dsp:nvSpPr>
      <dsp:spPr>
        <a:xfrm>
          <a:off x="5453917" y="1009607"/>
          <a:ext cx="1257813" cy="23834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5) применять педагогически обоснованные и обеспечивающие высокое качество образования формы, методы обучения и воспитания;</a:t>
          </a:r>
          <a:endParaRPr lang="ru-RU" sz="1200" kern="1200" dirty="0"/>
        </a:p>
      </dsp:txBody>
      <dsp:txXfrm>
        <a:off x="5490757" y="1046447"/>
        <a:ext cx="1184133" cy="2309743"/>
      </dsp:txXfrm>
    </dsp:sp>
    <dsp:sp modelId="{306D8EFB-4F6E-42F6-9EA8-EA275A2DC947}">
      <dsp:nvSpPr>
        <dsp:cNvPr id="0" name=""/>
        <dsp:cNvSpPr/>
      </dsp:nvSpPr>
      <dsp:spPr>
        <a:xfrm>
          <a:off x="6817387" y="1009607"/>
          <a:ext cx="1257813" cy="23834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6) учитывать особенности психофизического развития обучающихся и состояние их здоровья, соблюдать специальные условия, необходимые для получения образования лицами с ограниченными возможностями здоровья, взаимодействовать при необходимости с медицинскими организациями;</a:t>
          </a:r>
          <a:endParaRPr lang="ru-RU" sz="800" kern="1200" dirty="0"/>
        </a:p>
      </dsp:txBody>
      <dsp:txXfrm>
        <a:off x="6854227" y="1046447"/>
        <a:ext cx="1184133" cy="2309743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DACA43-7677-42E7-8344-F2C9E180834C}">
      <dsp:nvSpPr>
        <dsp:cNvPr id="0" name=""/>
        <dsp:cNvSpPr/>
      </dsp:nvSpPr>
      <dsp:spPr>
        <a:xfrm>
          <a:off x="804" y="0"/>
          <a:ext cx="1423418" cy="33944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7) систематически повышать свой </a:t>
          </a:r>
          <a:r>
            <a:rPr lang="ru-RU" sz="1200" kern="1200" dirty="0" err="1" smtClean="0"/>
            <a:t>профессиональ-ный</a:t>
          </a:r>
          <a:r>
            <a:rPr lang="ru-RU" sz="1200" kern="1200" dirty="0" smtClean="0"/>
            <a:t> уровень;</a:t>
          </a:r>
          <a:endParaRPr lang="ru-RU" sz="1200" kern="1200" dirty="0"/>
        </a:p>
      </dsp:txBody>
      <dsp:txXfrm>
        <a:off x="42494" y="41690"/>
        <a:ext cx="1340038" cy="3311092"/>
      </dsp:txXfrm>
    </dsp:sp>
    <dsp:sp modelId="{B4BB182E-90A5-40B3-8960-12D8770D01FE}">
      <dsp:nvSpPr>
        <dsp:cNvPr id="0" name=""/>
        <dsp:cNvSpPr/>
      </dsp:nvSpPr>
      <dsp:spPr>
        <a:xfrm>
          <a:off x="1663357" y="0"/>
          <a:ext cx="1423418" cy="33944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8) проходить аттестацию на соответствие занимаемой должности в порядке, установлен-ном законодатель-</a:t>
          </a:r>
          <a:r>
            <a:rPr lang="ru-RU" sz="1200" kern="1200" dirty="0" err="1" smtClean="0"/>
            <a:t>ством</a:t>
          </a:r>
          <a:r>
            <a:rPr lang="ru-RU" sz="1200" kern="1200" dirty="0" smtClean="0"/>
            <a:t> об образовании;</a:t>
          </a:r>
          <a:endParaRPr lang="ru-RU" sz="1200" kern="1200" dirty="0"/>
        </a:p>
      </dsp:txBody>
      <dsp:txXfrm>
        <a:off x="1705047" y="41690"/>
        <a:ext cx="1340038" cy="3311092"/>
      </dsp:txXfrm>
    </dsp:sp>
    <dsp:sp modelId="{85989878-26D8-4723-82CB-9DB86F72CFB0}">
      <dsp:nvSpPr>
        <dsp:cNvPr id="0" name=""/>
        <dsp:cNvSpPr/>
      </dsp:nvSpPr>
      <dsp:spPr>
        <a:xfrm>
          <a:off x="3325910" y="0"/>
          <a:ext cx="1423418" cy="33944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9) проходить в соответствии с трудовым законодательством предварительные при поступлении на работу и периодические медицинские осмотры, а также внеочередные медицинские осмотры по направлению работодателя;</a:t>
          </a:r>
          <a:endParaRPr lang="ru-RU" sz="1050" kern="1200" dirty="0"/>
        </a:p>
      </dsp:txBody>
      <dsp:txXfrm>
        <a:off x="3367600" y="41690"/>
        <a:ext cx="1340038" cy="3311092"/>
      </dsp:txXfrm>
    </dsp:sp>
    <dsp:sp modelId="{5B725872-3C18-4B80-BBF8-C167A218BB97}">
      <dsp:nvSpPr>
        <dsp:cNvPr id="0" name=""/>
        <dsp:cNvSpPr/>
      </dsp:nvSpPr>
      <dsp:spPr>
        <a:xfrm>
          <a:off x="4988463" y="0"/>
          <a:ext cx="1423418" cy="33944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10) проходить в установленном законодательством Российской Федерации порядке обучение и проверку знаний и навыков в области охраны труда;</a:t>
          </a:r>
          <a:endParaRPr lang="ru-RU" sz="1200" kern="1200" dirty="0"/>
        </a:p>
      </dsp:txBody>
      <dsp:txXfrm>
        <a:off x="5030153" y="41690"/>
        <a:ext cx="1340038" cy="3311092"/>
      </dsp:txXfrm>
    </dsp:sp>
    <dsp:sp modelId="{8094025F-F880-4512-A902-33FEA2CC6AFB}">
      <dsp:nvSpPr>
        <dsp:cNvPr id="0" name=""/>
        <dsp:cNvSpPr/>
      </dsp:nvSpPr>
      <dsp:spPr>
        <a:xfrm>
          <a:off x="6651016" y="0"/>
          <a:ext cx="1423418" cy="33944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11) соблюдать устав образовательной организации, положение о специализированном структурном образовательном подразделении организации, осуществляющей обучение, правила внутреннего трудового распорядка.</a:t>
          </a:r>
          <a:endParaRPr lang="ru-RU" sz="1100" kern="1200"/>
        </a:p>
      </dsp:txBody>
      <dsp:txXfrm>
        <a:off x="6692706" y="41690"/>
        <a:ext cx="1340038" cy="3311092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F47F81-5671-4D0B-9532-212D795B1E4A}">
      <dsp:nvSpPr>
        <dsp:cNvPr id="0" name=""/>
        <dsp:cNvSpPr/>
      </dsp:nvSpPr>
      <dsp:spPr>
        <a:xfrm>
          <a:off x="0" y="510939"/>
          <a:ext cx="8280920" cy="155902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2</a:t>
          </a:r>
          <a:r>
            <a:rPr lang="ru-RU" sz="1600" kern="1200" dirty="0" smtClean="0"/>
            <a:t>. Педагогический работник организации, осуществляющей образовательную деятельность, в том числе в качестве индивидуального предпринимателя, не вправе оказывать платные образовательные услуги обучающимся в данной организации, если это приводит к конфликту интересов педагогического работника.</a:t>
          </a:r>
          <a:endParaRPr lang="ru-RU" sz="1600" kern="1200" dirty="0"/>
        </a:p>
      </dsp:txBody>
      <dsp:txXfrm>
        <a:off x="76105" y="587044"/>
        <a:ext cx="8128710" cy="1406815"/>
      </dsp:txXfrm>
    </dsp:sp>
    <dsp:sp modelId="{3747A3FA-F288-40A5-A9F8-BDED33DDE01E}">
      <dsp:nvSpPr>
        <dsp:cNvPr id="0" name=""/>
        <dsp:cNvSpPr/>
      </dsp:nvSpPr>
      <dsp:spPr>
        <a:xfrm>
          <a:off x="0" y="2257164"/>
          <a:ext cx="8280920" cy="1559025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4. Педагогические работники несут ответственность за неисполнение или ненадлежащее исполнение возложенных на них обязанностей в порядке и в случаях, которые установлены федеральными законами. Неисполнение или ненадлежащее исполнение педагогическими работниками обязанностей, предусмотренных частью 1 настоящей статьи, учитывается при прохождении ими аттестации.</a:t>
          </a:r>
          <a:endParaRPr lang="ru-RU" sz="1600" kern="1200" dirty="0"/>
        </a:p>
      </dsp:txBody>
      <dsp:txXfrm>
        <a:off x="76105" y="2333269"/>
        <a:ext cx="8128710" cy="1406815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A77269-0971-48E9-82BD-355DCF6FEB57}">
      <dsp:nvSpPr>
        <dsp:cNvPr id="0" name=""/>
        <dsp:cNvSpPr/>
      </dsp:nvSpPr>
      <dsp:spPr>
        <a:xfrm>
          <a:off x="0" y="0"/>
          <a:ext cx="8075240" cy="9712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1. Освоение образовательной программы (за исключением образовательной программы дошкольного образования), в том числе отдельной части или всего объема учебного предмета, курса, дисциплины (модуля) образовательной программы, сопровождается промежуточной аттестацией обучающихся, проводимой в формах, определенных учебным планом, и в порядке, установленном образовательной организацией.</a:t>
          </a:r>
          <a:endParaRPr lang="ru-RU" sz="1200" kern="1200" dirty="0"/>
        </a:p>
      </dsp:txBody>
      <dsp:txXfrm>
        <a:off x="1712174" y="0"/>
        <a:ext cx="6363065" cy="971269"/>
      </dsp:txXfrm>
    </dsp:sp>
    <dsp:sp modelId="{B4A4EA27-2222-47DA-9646-BF87FC761FBD}">
      <dsp:nvSpPr>
        <dsp:cNvPr id="0" name=""/>
        <dsp:cNvSpPr/>
      </dsp:nvSpPr>
      <dsp:spPr>
        <a:xfrm>
          <a:off x="153120" y="97126"/>
          <a:ext cx="1503060" cy="77701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4EA20F-ED9F-447F-B2CC-357992DE1DF4}">
      <dsp:nvSpPr>
        <dsp:cNvPr id="0" name=""/>
        <dsp:cNvSpPr/>
      </dsp:nvSpPr>
      <dsp:spPr>
        <a:xfrm>
          <a:off x="0" y="1068396"/>
          <a:ext cx="8075240" cy="9712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8. Обучающиеся, не прошедшие промежуточной аттестации по уважительным причинам или имеющие академическую задолженность, переводятся в следующий класс или на следующий курс условно.</a:t>
          </a:r>
          <a:endParaRPr lang="ru-RU" sz="1200" kern="1200"/>
        </a:p>
      </dsp:txBody>
      <dsp:txXfrm>
        <a:off x="1712174" y="1068396"/>
        <a:ext cx="6363065" cy="971269"/>
      </dsp:txXfrm>
    </dsp:sp>
    <dsp:sp modelId="{A7A44128-AF3F-4789-9C05-D661A5BCD08F}">
      <dsp:nvSpPr>
        <dsp:cNvPr id="0" name=""/>
        <dsp:cNvSpPr/>
      </dsp:nvSpPr>
      <dsp:spPr>
        <a:xfrm>
          <a:off x="97126" y="1165523"/>
          <a:ext cx="1615048" cy="77701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F67FB6-26EB-42BA-B144-037A9DD5E15C}">
      <dsp:nvSpPr>
        <dsp:cNvPr id="0" name=""/>
        <dsp:cNvSpPr/>
      </dsp:nvSpPr>
      <dsp:spPr>
        <a:xfrm>
          <a:off x="0" y="2136793"/>
          <a:ext cx="8075240" cy="12567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9. Обучающиеся в образовательной организации по образовательным программам начального общего, основного общего и среднего общего образования, не ликвидировавшие в установленные сроки академической задолженности с момента ее образования, по усмотрению их родителей оставляются на повторное обучение, переводятся на обучение по адаптированным образовательным программам в соответствии с рекомендациями ПМПК либо на обучение по индивидуальному учебному плану.</a:t>
          </a:r>
          <a:endParaRPr lang="ru-RU" sz="1200" kern="1200" dirty="0"/>
        </a:p>
      </dsp:txBody>
      <dsp:txXfrm>
        <a:off x="1712174" y="2136793"/>
        <a:ext cx="6363065" cy="1256784"/>
      </dsp:txXfrm>
    </dsp:sp>
    <dsp:sp modelId="{D7E7CD1B-5E2C-4E94-8B6C-888AF2012801}">
      <dsp:nvSpPr>
        <dsp:cNvPr id="0" name=""/>
        <dsp:cNvSpPr/>
      </dsp:nvSpPr>
      <dsp:spPr>
        <a:xfrm>
          <a:off x="97126" y="2286563"/>
          <a:ext cx="1615048" cy="95724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91EB7C-996A-46F9-B610-2557E45FE567}">
      <dsp:nvSpPr>
        <dsp:cNvPr id="0" name=""/>
        <dsp:cNvSpPr/>
      </dsp:nvSpPr>
      <dsp:spPr>
        <a:xfrm>
          <a:off x="1695" y="0"/>
          <a:ext cx="2637859" cy="43991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/>
            <a:t>Статья 6. Полномочия федеральных органов государственной власти в сфере образования</a:t>
          </a:r>
          <a:endParaRPr lang="ru-RU" sz="1800" b="0" kern="1200" dirty="0"/>
        </a:p>
      </dsp:txBody>
      <dsp:txXfrm>
        <a:off x="1695" y="1759654"/>
        <a:ext cx="2637859" cy="1759654"/>
      </dsp:txXfrm>
    </dsp:sp>
    <dsp:sp modelId="{2D3E45FA-CE38-4932-B26E-BCD54E27C2AB}">
      <dsp:nvSpPr>
        <dsp:cNvPr id="0" name=""/>
        <dsp:cNvSpPr/>
      </dsp:nvSpPr>
      <dsp:spPr>
        <a:xfrm>
          <a:off x="588168" y="263948"/>
          <a:ext cx="1464912" cy="146491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13544D0-1FE4-40E8-889E-889338FF8E58}">
      <dsp:nvSpPr>
        <dsp:cNvPr id="0" name=""/>
        <dsp:cNvSpPr/>
      </dsp:nvSpPr>
      <dsp:spPr>
        <a:xfrm>
          <a:off x="2718690" y="0"/>
          <a:ext cx="2637859" cy="43991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1) разработка и проведение единой государственной политики в сфере образования;</a:t>
          </a:r>
          <a:endParaRPr lang="ru-RU" sz="1600" kern="1200" dirty="0"/>
        </a:p>
      </dsp:txBody>
      <dsp:txXfrm>
        <a:off x="2718690" y="1759654"/>
        <a:ext cx="2637859" cy="1759654"/>
      </dsp:txXfrm>
    </dsp:sp>
    <dsp:sp modelId="{894E1F82-D8D0-48F9-980B-64C9169B6EA6}">
      <dsp:nvSpPr>
        <dsp:cNvPr id="0" name=""/>
        <dsp:cNvSpPr/>
      </dsp:nvSpPr>
      <dsp:spPr>
        <a:xfrm>
          <a:off x="3305163" y="263948"/>
          <a:ext cx="1464912" cy="1464912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188B691-CC9B-4F1B-83DE-F7C7C5883F35}">
      <dsp:nvSpPr>
        <dsp:cNvPr id="0" name=""/>
        <dsp:cNvSpPr/>
      </dsp:nvSpPr>
      <dsp:spPr>
        <a:xfrm>
          <a:off x="5435685" y="0"/>
          <a:ext cx="2637859" cy="43991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6) утверждение </a:t>
          </a:r>
          <a:r>
            <a:rPr lang="ru-RU" sz="1400" b="1" u="sng" kern="1200" dirty="0" smtClean="0"/>
            <a:t>федеральных государственных образовательных стандартов</a:t>
          </a:r>
          <a:r>
            <a:rPr lang="ru-RU" sz="1400" kern="1200" dirty="0" smtClean="0"/>
            <a:t>, установление </a:t>
          </a:r>
          <a:r>
            <a:rPr lang="ru-RU" sz="1400" b="1" u="sng" kern="1200" dirty="0" smtClean="0"/>
            <a:t>федеральных государственных требований;</a:t>
          </a:r>
          <a:endParaRPr lang="ru-RU" sz="1400" b="1" u="sng" kern="1200" dirty="0"/>
        </a:p>
      </dsp:txBody>
      <dsp:txXfrm>
        <a:off x="5435685" y="1759654"/>
        <a:ext cx="2637859" cy="1759654"/>
      </dsp:txXfrm>
    </dsp:sp>
    <dsp:sp modelId="{ECEF8C49-884B-4F75-A22C-EB31C85E2608}">
      <dsp:nvSpPr>
        <dsp:cNvPr id="0" name=""/>
        <dsp:cNvSpPr/>
      </dsp:nvSpPr>
      <dsp:spPr>
        <a:xfrm>
          <a:off x="5732362" y="263948"/>
          <a:ext cx="2044505" cy="1464912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4EC81A8-F1A6-4E9B-BF84-42EE3AB375B3}">
      <dsp:nvSpPr>
        <dsp:cNvPr id="0" name=""/>
        <dsp:cNvSpPr/>
      </dsp:nvSpPr>
      <dsp:spPr>
        <a:xfrm>
          <a:off x="323009" y="3519309"/>
          <a:ext cx="7429220" cy="659870"/>
        </a:xfrm>
        <a:prstGeom prst="left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E483EC-FF47-410C-AC72-0DAC172F001B}">
      <dsp:nvSpPr>
        <dsp:cNvPr id="0" name=""/>
        <dsp:cNvSpPr/>
      </dsp:nvSpPr>
      <dsp:spPr>
        <a:xfrm>
          <a:off x="0" y="0"/>
          <a:ext cx="8075240" cy="11722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2. Итоговая аттестация проводится на основе принципов объективности и независимости оценки качества подготовки обучающихся.</a:t>
          </a:r>
          <a:endParaRPr lang="ru-RU" sz="1300" kern="1200" dirty="0"/>
        </a:p>
      </dsp:txBody>
      <dsp:txXfrm>
        <a:off x="1732268" y="0"/>
        <a:ext cx="6342971" cy="1172207"/>
      </dsp:txXfrm>
    </dsp:sp>
    <dsp:sp modelId="{F1972D99-FAC1-4AAA-89E3-A4A8E9EB57BC}">
      <dsp:nvSpPr>
        <dsp:cNvPr id="0" name=""/>
        <dsp:cNvSpPr/>
      </dsp:nvSpPr>
      <dsp:spPr>
        <a:xfrm>
          <a:off x="117220" y="117220"/>
          <a:ext cx="1615048" cy="93776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6DC287-A9AD-4AA1-84D6-3608D673B4F6}">
      <dsp:nvSpPr>
        <dsp:cNvPr id="0" name=""/>
        <dsp:cNvSpPr/>
      </dsp:nvSpPr>
      <dsp:spPr>
        <a:xfrm>
          <a:off x="0" y="1289428"/>
          <a:ext cx="8075240" cy="11722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3. Итоговая аттестация, завершающая освоение основных образовательных программ основного общего и среднего общего образования, основных профессиональных образовательных программ, является обязательной и проводится в порядке и в форме, которые установлены образовательной организацией, если иное не установлено настоящим Федеральным законом.</a:t>
          </a:r>
          <a:endParaRPr lang="ru-RU" sz="1300" kern="1200"/>
        </a:p>
      </dsp:txBody>
      <dsp:txXfrm>
        <a:off x="1732268" y="1289428"/>
        <a:ext cx="6342971" cy="1172207"/>
      </dsp:txXfrm>
    </dsp:sp>
    <dsp:sp modelId="{8147835E-3394-4BF3-AF53-C46D11B743A1}">
      <dsp:nvSpPr>
        <dsp:cNvPr id="0" name=""/>
        <dsp:cNvSpPr/>
      </dsp:nvSpPr>
      <dsp:spPr>
        <a:xfrm>
          <a:off x="117220" y="1406649"/>
          <a:ext cx="1615048" cy="93776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D6C222-C7B0-4D93-9A60-B443778BC53E}">
      <dsp:nvSpPr>
        <dsp:cNvPr id="0" name=""/>
        <dsp:cNvSpPr/>
      </dsp:nvSpPr>
      <dsp:spPr>
        <a:xfrm>
          <a:off x="0" y="2578857"/>
          <a:ext cx="8075240" cy="11722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4. Итоговая аттестация, завершающая освоение имеющих государственную аккредитацию основных образовательных программ, является государственной итоговой аттестацией. </a:t>
          </a:r>
          <a:endParaRPr lang="ru-RU" sz="1300" kern="1200"/>
        </a:p>
      </dsp:txBody>
      <dsp:txXfrm>
        <a:off x="1732268" y="2578857"/>
        <a:ext cx="6342971" cy="1172207"/>
      </dsp:txXfrm>
    </dsp:sp>
    <dsp:sp modelId="{0A224B5C-F52E-4593-84D1-4215A5310E29}">
      <dsp:nvSpPr>
        <dsp:cNvPr id="0" name=""/>
        <dsp:cNvSpPr/>
      </dsp:nvSpPr>
      <dsp:spPr>
        <a:xfrm>
          <a:off x="117220" y="2696077"/>
          <a:ext cx="1615048" cy="93776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72DD9A-38AC-4E49-8071-E187B3095914}">
      <dsp:nvSpPr>
        <dsp:cNvPr id="0" name=""/>
        <dsp:cNvSpPr/>
      </dsp:nvSpPr>
      <dsp:spPr>
        <a:xfrm>
          <a:off x="3469" y="0"/>
          <a:ext cx="3974532" cy="43719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6. К государственной итоговой аттестации допускается обучающийся, не имеющий академической задолженности и в полном объеме выполнивший учебный план или индивидуальный учебный план, если иное не установлено порядком проведения государственной итоговой аттестации по соответствующим образовательным программам.</a:t>
          </a:r>
          <a:endParaRPr lang="ru-RU" sz="1400" kern="1200" dirty="0"/>
        </a:p>
      </dsp:txBody>
      <dsp:txXfrm>
        <a:off x="3469" y="1748780"/>
        <a:ext cx="3974532" cy="1748780"/>
      </dsp:txXfrm>
    </dsp:sp>
    <dsp:sp modelId="{4C7EA073-228D-46E1-B6D0-EF60B4E2080F}">
      <dsp:nvSpPr>
        <dsp:cNvPr id="0" name=""/>
        <dsp:cNvSpPr/>
      </dsp:nvSpPr>
      <dsp:spPr>
        <a:xfrm>
          <a:off x="1262806" y="262317"/>
          <a:ext cx="1455859" cy="145585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D37952-DC9A-4C45-8E8F-36CE685EC14B}">
      <dsp:nvSpPr>
        <dsp:cNvPr id="0" name=""/>
        <dsp:cNvSpPr/>
      </dsp:nvSpPr>
      <dsp:spPr>
        <a:xfrm>
          <a:off x="4097237" y="0"/>
          <a:ext cx="3974532" cy="43719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7. Обучающиеся, не прошедшие государственной итоговой аттестации или получившие на государственной итоговой аттестации неудовлетворительные результаты, вправе пройти государственную итоговую аттестацию в сроки, определяемые порядком проведения государственной итоговой аттестации по соответствующим образовательным программам.</a:t>
          </a:r>
          <a:endParaRPr lang="ru-RU" sz="1400" kern="1200" dirty="0"/>
        </a:p>
      </dsp:txBody>
      <dsp:txXfrm>
        <a:off x="4097237" y="1748780"/>
        <a:ext cx="3974532" cy="1748780"/>
      </dsp:txXfrm>
    </dsp:sp>
    <dsp:sp modelId="{BDA1761E-AE2B-43D5-A700-778665609C97}">
      <dsp:nvSpPr>
        <dsp:cNvPr id="0" name=""/>
        <dsp:cNvSpPr/>
      </dsp:nvSpPr>
      <dsp:spPr>
        <a:xfrm>
          <a:off x="5356574" y="262317"/>
          <a:ext cx="1455859" cy="145585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F61AF0-A1B4-404D-A3FF-4FC3CAF47771}">
      <dsp:nvSpPr>
        <dsp:cNvPr id="0" name=""/>
        <dsp:cNvSpPr/>
      </dsp:nvSpPr>
      <dsp:spPr>
        <a:xfrm>
          <a:off x="323009" y="3497560"/>
          <a:ext cx="7429220" cy="655792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6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DD47C8-6B82-4A0B-9874-3AA5B241177F}">
      <dsp:nvSpPr>
        <dsp:cNvPr id="0" name=""/>
        <dsp:cNvSpPr/>
      </dsp:nvSpPr>
      <dsp:spPr>
        <a:xfrm>
          <a:off x="0" y="64186"/>
          <a:ext cx="8075240" cy="576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1. В Российской Федерации выдаются:</a:t>
          </a:r>
          <a:endParaRPr lang="ru-RU" sz="2000" kern="1200"/>
        </a:p>
      </dsp:txBody>
      <dsp:txXfrm>
        <a:off x="0" y="64186"/>
        <a:ext cx="8075240" cy="576000"/>
      </dsp:txXfrm>
    </dsp:sp>
    <dsp:sp modelId="{43A71A89-C7C0-482A-8B1F-5EE5210D22EE}">
      <dsp:nvSpPr>
        <dsp:cNvPr id="0" name=""/>
        <dsp:cNvSpPr/>
      </dsp:nvSpPr>
      <dsp:spPr>
        <a:xfrm>
          <a:off x="0" y="640186"/>
          <a:ext cx="8075240" cy="26900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1) документы об образовании и (или) о квалификации, к которым относятся документы об образовании, документы об образовании и о квалификации, документы о квалификации;</a:t>
          </a:r>
          <a:endParaRPr lang="ru-RU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smtClean="0"/>
            <a:t>2) документы об обучении, к которым относятся свидетельство об обучении, свидетельство об освоении дополнительных предпрофессиональных программ в области искусств, иные документы, выдаваемые в соответствии с настоящей статьей организациями, осуществляющими образовательную деятельность.</a:t>
          </a:r>
          <a:endParaRPr lang="ru-RU" sz="2000" kern="1200"/>
        </a:p>
      </dsp:txBody>
      <dsp:txXfrm>
        <a:off x="0" y="640186"/>
        <a:ext cx="8075240" cy="2690099"/>
      </dsp:txXfrm>
    </dsp:sp>
  </dsp:spTree>
</dsp:drawing>
</file>

<file path=ppt/diagrams/drawing6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68EBD5-8CD3-4CC2-B4D8-5E1185CA3923}">
      <dsp:nvSpPr>
        <dsp:cNvPr id="0" name=""/>
        <dsp:cNvSpPr/>
      </dsp:nvSpPr>
      <dsp:spPr>
        <a:xfrm>
          <a:off x="0" y="474935"/>
          <a:ext cx="8075240" cy="155902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12. Лицам, не прошедшим итоговой аттестации или получившим на итоговой аттестации неудовлетворительные результаты, а также лицам, освоившим часть образовательной программы и (или) отчисленным из организации, осуществляющей образовательную деятельность, выдается справка об обучении или о периоде обучения по образцу, самостоятельно устанавливаемому организацией, осуществляющей образовательную деятельность.</a:t>
          </a:r>
          <a:endParaRPr lang="ru-RU" sz="1600" kern="1200" dirty="0"/>
        </a:p>
      </dsp:txBody>
      <dsp:txXfrm>
        <a:off x="76105" y="551040"/>
        <a:ext cx="7923030" cy="1406815"/>
      </dsp:txXfrm>
    </dsp:sp>
    <dsp:sp modelId="{6B55838B-8346-4EA9-8000-4F913D74EFA4}">
      <dsp:nvSpPr>
        <dsp:cNvPr id="0" name=""/>
        <dsp:cNvSpPr/>
      </dsp:nvSpPr>
      <dsp:spPr>
        <a:xfrm>
          <a:off x="0" y="2221160"/>
          <a:ext cx="8075240" cy="1559025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13. Лицам с ограниченными возможностями здоровья (с различными формами умственной отсталости), не имеющим основного общего и среднего общего образования и обучавшимся по адаптированным основным общеобразовательным программам, выдается свидетельство об обучении.</a:t>
          </a:r>
          <a:endParaRPr lang="ru-RU" sz="1600" kern="1200" dirty="0"/>
        </a:p>
      </dsp:txBody>
      <dsp:txXfrm>
        <a:off x="76105" y="2297265"/>
        <a:ext cx="7923030" cy="1406815"/>
      </dsp:txXfrm>
    </dsp:sp>
  </dsp:spTree>
</dsp:drawing>
</file>

<file path=ppt/diagrams/drawing6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7D1A14-511E-4C10-BD99-9EB1DA648385}">
      <dsp:nvSpPr>
        <dsp:cNvPr id="0" name=""/>
        <dsp:cNvSpPr/>
      </dsp:nvSpPr>
      <dsp:spPr>
        <a:xfrm>
          <a:off x="1695" y="0"/>
          <a:ext cx="2637859" cy="36758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5. Начальное общее образование, основное общее образование, среднее общее образование являются обязательными уровнями образования. </a:t>
          </a:r>
          <a:endParaRPr lang="ru-RU" sz="1400" kern="1200"/>
        </a:p>
      </dsp:txBody>
      <dsp:txXfrm>
        <a:off x="1695" y="1470342"/>
        <a:ext cx="2637859" cy="1470342"/>
      </dsp:txXfrm>
    </dsp:sp>
    <dsp:sp modelId="{9CCBBA59-12CF-4E10-8F08-3816C68F808F}">
      <dsp:nvSpPr>
        <dsp:cNvPr id="0" name=""/>
        <dsp:cNvSpPr/>
      </dsp:nvSpPr>
      <dsp:spPr>
        <a:xfrm>
          <a:off x="708595" y="220551"/>
          <a:ext cx="1224059" cy="122405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2103C4-C2DC-4789-8880-F0D50B4F444B}">
      <dsp:nvSpPr>
        <dsp:cNvPr id="0" name=""/>
        <dsp:cNvSpPr/>
      </dsp:nvSpPr>
      <dsp:spPr>
        <a:xfrm>
          <a:off x="2718690" y="0"/>
          <a:ext cx="2637859" cy="36758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Обучающиеся, не освоившие основной образовательной программы начального общего и (или) основного общего образования, не допускаются к обучению на следующих уровнях общего образования. </a:t>
          </a:r>
          <a:endParaRPr lang="ru-RU" sz="1400" kern="1200"/>
        </a:p>
      </dsp:txBody>
      <dsp:txXfrm>
        <a:off x="2718690" y="1470342"/>
        <a:ext cx="2637859" cy="1470342"/>
      </dsp:txXfrm>
    </dsp:sp>
    <dsp:sp modelId="{BE08B010-3BD9-499A-B150-609437563F3D}">
      <dsp:nvSpPr>
        <dsp:cNvPr id="0" name=""/>
        <dsp:cNvSpPr/>
      </dsp:nvSpPr>
      <dsp:spPr>
        <a:xfrm>
          <a:off x="3425590" y="220551"/>
          <a:ext cx="1224059" cy="1224059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753F2A-9E6A-43CB-8ADE-7D21AD0EBCE2}">
      <dsp:nvSpPr>
        <dsp:cNvPr id="0" name=""/>
        <dsp:cNvSpPr/>
      </dsp:nvSpPr>
      <dsp:spPr>
        <a:xfrm>
          <a:off x="5435685" y="0"/>
          <a:ext cx="2637859" cy="36758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Требование обязательности среднего общего образования применительно к конкретному обучающемуся сохраняет силу до достижения им возраста восемнадцати лет, если соответствующее образование не было получено. </a:t>
          </a:r>
          <a:endParaRPr lang="ru-RU" sz="1400" kern="1200"/>
        </a:p>
      </dsp:txBody>
      <dsp:txXfrm>
        <a:off x="5435685" y="1470342"/>
        <a:ext cx="2637859" cy="1470342"/>
      </dsp:txXfrm>
    </dsp:sp>
    <dsp:sp modelId="{7A2914BD-E502-45EF-A709-35BC7EB871EC}">
      <dsp:nvSpPr>
        <dsp:cNvPr id="0" name=""/>
        <dsp:cNvSpPr/>
      </dsp:nvSpPr>
      <dsp:spPr>
        <a:xfrm>
          <a:off x="6142585" y="220551"/>
          <a:ext cx="1224059" cy="1224059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119632-7EC7-45D4-AF0F-5C710DAEA2F8}">
      <dsp:nvSpPr>
        <dsp:cNvPr id="0" name=""/>
        <dsp:cNvSpPr/>
      </dsp:nvSpPr>
      <dsp:spPr>
        <a:xfrm>
          <a:off x="323009" y="2940684"/>
          <a:ext cx="7429220" cy="551378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67FC7-B40C-4BED-ACE9-5D1D70B76467}">
      <dsp:nvSpPr>
        <dsp:cNvPr id="0" name=""/>
        <dsp:cNvSpPr/>
      </dsp:nvSpPr>
      <dsp:spPr>
        <a:xfrm>
          <a:off x="0" y="0"/>
          <a:ext cx="1577195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Статья 7</a:t>
          </a:r>
          <a:r>
            <a:rPr lang="ru-RU" sz="1100" kern="1200" dirty="0" smtClean="0"/>
            <a:t>. Полномочия Российской Федерации в сфере образования, переданные для осуществления органам государственной власти субъектов Российской Федерации</a:t>
          </a:r>
          <a:endParaRPr lang="ru-RU" sz="1100" kern="1200" dirty="0"/>
        </a:p>
      </dsp:txBody>
      <dsp:txXfrm>
        <a:off x="0" y="1843404"/>
        <a:ext cx="1577195" cy="1843404"/>
      </dsp:txXfrm>
    </dsp:sp>
    <dsp:sp modelId="{56198C50-30CD-4ACD-85B2-4E45B6BF70BB}">
      <dsp:nvSpPr>
        <dsp:cNvPr id="0" name=""/>
        <dsp:cNvSpPr/>
      </dsp:nvSpPr>
      <dsp:spPr>
        <a:xfrm>
          <a:off x="47315" y="276510"/>
          <a:ext cx="1482563" cy="1534634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22B0EC0-6357-487E-948E-7C4DE34B61E3}">
      <dsp:nvSpPr>
        <dsp:cNvPr id="0" name=""/>
        <dsp:cNvSpPr/>
      </dsp:nvSpPr>
      <dsp:spPr>
        <a:xfrm>
          <a:off x="1624511" y="0"/>
          <a:ext cx="1577195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144575"/>
                <a:satOff val="-3024"/>
                <a:lumOff val="16825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44575"/>
                <a:satOff val="-3024"/>
                <a:lumOff val="16825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44575"/>
                <a:satOff val="-3024"/>
                <a:lumOff val="168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1</a:t>
          </a:r>
          <a:r>
            <a:rPr lang="ru-RU" sz="1200" kern="1200" dirty="0" smtClean="0"/>
            <a:t>) государственный контроль (надзор) в сфере образования за деятельностью организаций, осуществляющих образовательную деятельность;</a:t>
          </a:r>
          <a:endParaRPr lang="ru-RU" sz="1200" kern="1200" dirty="0"/>
        </a:p>
      </dsp:txBody>
      <dsp:txXfrm>
        <a:off x="1624511" y="1843404"/>
        <a:ext cx="1577195" cy="1843404"/>
      </dsp:txXfrm>
    </dsp:sp>
    <dsp:sp modelId="{BC5841AF-BB24-482B-8B37-60F43A23B314}">
      <dsp:nvSpPr>
        <dsp:cNvPr id="0" name=""/>
        <dsp:cNvSpPr/>
      </dsp:nvSpPr>
      <dsp:spPr>
        <a:xfrm>
          <a:off x="1671827" y="276510"/>
          <a:ext cx="1482563" cy="1534634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2532E00-753B-4DC1-A8C4-CCF9867FF5CB}">
      <dsp:nvSpPr>
        <dsp:cNvPr id="0" name=""/>
        <dsp:cNvSpPr/>
      </dsp:nvSpPr>
      <dsp:spPr>
        <a:xfrm>
          <a:off x="3249022" y="0"/>
          <a:ext cx="1577195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289149"/>
                <a:satOff val="-6048"/>
                <a:lumOff val="3365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89149"/>
                <a:satOff val="-6048"/>
                <a:lumOff val="3365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89149"/>
                <a:satOff val="-6048"/>
                <a:lumOff val="3365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2) лицензирование образовательной деятельности организаций, осуществляющих образовательную деятельность</a:t>
          </a:r>
          <a:endParaRPr lang="ru-RU" sz="1200" kern="1200" dirty="0"/>
        </a:p>
      </dsp:txBody>
      <dsp:txXfrm>
        <a:off x="3249022" y="1843404"/>
        <a:ext cx="1577195" cy="1843404"/>
      </dsp:txXfrm>
    </dsp:sp>
    <dsp:sp modelId="{B7C40066-8382-4048-A404-C5F3977FEF87}">
      <dsp:nvSpPr>
        <dsp:cNvPr id="0" name=""/>
        <dsp:cNvSpPr/>
      </dsp:nvSpPr>
      <dsp:spPr>
        <a:xfrm>
          <a:off x="3296338" y="276510"/>
          <a:ext cx="1482563" cy="1534634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81671E4-3F92-4288-BEC7-BAF7CA57923A}">
      <dsp:nvSpPr>
        <dsp:cNvPr id="0" name=""/>
        <dsp:cNvSpPr/>
      </dsp:nvSpPr>
      <dsp:spPr>
        <a:xfrm>
          <a:off x="4873533" y="0"/>
          <a:ext cx="1577195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289149"/>
                <a:satOff val="-6048"/>
                <a:lumOff val="3365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89149"/>
                <a:satOff val="-6048"/>
                <a:lumOff val="3365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89149"/>
                <a:satOff val="-6048"/>
                <a:lumOff val="3365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3) государственная аккредитация образовательной деятельности организаций, осуществляющих образовательную деятельность</a:t>
          </a:r>
          <a:endParaRPr lang="ru-RU" sz="1200" kern="1200" dirty="0"/>
        </a:p>
      </dsp:txBody>
      <dsp:txXfrm>
        <a:off x="4873533" y="1843404"/>
        <a:ext cx="1577195" cy="1843404"/>
      </dsp:txXfrm>
    </dsp:sp>
    <dsp:sp modelId="{3E05B45A-CF69-42FB-97B8-E2C341CA8F30}">
      <dsp:nvSpPr>
        <dsp:cNvPr id="0" name=""/>
        <dsp:cNvSpPr/>
      </dsp:nvSpPr>
      <dsp:spPr>
        <a:xfrm>
          <a:off x="4920849" y="276510"/>
          <a:ext cx="1482563" cy="1534634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09DF766-04D8-404D-BBD3-F1320488C7BF}">
      <dsp:nvSpPr>
        <dsp:cNvPr id="0" name=""/>
        <dsp:cNvSpPr/>
      </dsp:nvSpPr>
      <dsp:spPr>
        <a:xfrm>
          <a:off x="6498044" y="0"/>
          <a:ext cx="1577195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144575"/>
                <a:satOff val="-3024"/>
                <a:lumOff val="16825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44575"/>
                <a:satOff val="-3024"/>
                <a:lumOff val="16825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44575"/>
                <a:satOff val="-3024"/>
                <a:lumOff val="168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4) подтверждение документов об образовании и (или) о квалификации.</a:t>
          </a:r>
          <a:endParaRPr lang="ru-RU" sz="1200" kern="1200" dirty="0"/>
        </a:p>
      </dsp:txBody>
      <dsp:txXfrm>
        <a:off x="6498044" y="1843404"/>
        <a:ext cx="1577195" cy="1843404"/>
      </dsp:txXfrm>
    </dsp:sp>
    <dsp:sp modelId="{E0FF5F9A-6836-4458-862F-8757C473839B}">
      <dsp:nvSpPr>
        <dsp:cNvPr id="0" name=""/>
        <dsp:cNvSpPr/>
      </dsp:nvSpPr>
      <dsp:spPr>
        <a:xfrm>
          <a:off x="6545360" y="276510"/>
          <a:ext cx="1482563" cy="1534634"/>
        </a:xfrm>
        <a:prstGeom prst="ellipse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5C82570-1761-4CCE-B5F8-9663C27430B6}">
      <dsp:nvSpPr>
        <dsp:cNvPr id="0" name=""/>
        <dsp:cNvSpPr/>
      </dsp:nvSpPr>
      <dsp:spPr>
        <a:xfrm>
          <a:off x="323009" y="3686809"/>
          <a:ext cx="7429220" cy="691276"/>
        </a:xfrm>
        <a:prstGeom prst="leftRightArrow">
          <a:avLst/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91EB7C-996A-46F9-B610-2557E45FE567}">
      <dsp:nvSpPr>
        <dsp:cNvPr id="0" name=""/>
        <dsp:cNvSpPr/>
      </dsp:nvSpPr>
      <dsp:spPr>
        <a:xfrm>
          <a:off x="1695" y="0"/>
          <a:ext cx="2637859" cy="43991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Статья 8</a:t>
          </a:r>
          <a:r>
            <a:rPr lang="ru-RU" sz="1800" kern="1200" dirty="0" smtClean="0"/>
            <a:t>. Полномочия органов государственной власти субъектов Российской Федерации в сфере образования</a:t>
          </a:r>
          <a:endParaRPr lang="ru-RU" sz="1800" b="0" kern="1200" dirty="0"/>
        </a:p>
      </dsp:txBody>
      <dsp:txXfrm>
        <a:off x="1695" y="1759654"/>
        <a:ext cx="2637859" cy="1759654"/>
      </dsp:txXfrm>
    </dsp:sp>
    <dsp:sp modelId="{2D3E45FA-CE38-4932-B26E-BCD54E27C2AB}">
      <dsp:nvSpPr>
        <dsp:cNvPr id="0" name=""/>
        <dsp:cNvSpPr/>
      </dsp:nvSpPr>
      <dsp:spPr>
        <a:xfrm>
          <a:off x="588168" y="263948"/>
          <a:ext cx="1464912" cy="146491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13544D0-1FE4-40E8-889E-889338FF8E58}">
      <dsp:nvSpPr>
        <dsp:cNvPr id="0" name=""/>
        <dsp:cNvSpPr/>
      </dsp:nvSpPr>
      <dsp:spPr>
        <a:xfrm>
          <a:off x="2718690" y="0"/>
          <a:ext cx="2637859" cy="43991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1) разработка и реализация региональных программ развития образования с учетом региональных социально-экономических, экологических, демографических, этнокультурных и других особенностей субъектов Российской Федерации</a:t>
          </a:r>
          <a:r>
            <a:rPr lang="ru-RU" sz="1600" kern="1200" dirty="0" smtClean="0"/>
            <a:t>;</a:t>
          </a:r>
          <a:endParaRPr lang="ru-RU" sz="1600" kern="1200" dirty="0"/>
        </a:p>
      </dsp:txBody>
      <dsp:txXfrm>
        <a:off x="2718690" y="1759654"/>
        <a:ext cx="2637859" cy="1759654"/>
      </dsp:txXfrm>
    </dsp:sp>
    <dsp:sp modelId="{894E1F82-D8D0-48F9-980B-64C9169B6EA6}">
      <dsp:nvSpPr>
        <dsp:cNvPr id="0" name=""/>
        <dsp:cNvSpPr/>
      </dsp:nvSpPr>
      <dsp:spPr>
        <a:xfrm>
          <a:off x="3305163" y="263948"/>
          <a:ext cx="1464912" cy="1464912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188B691-CC9B-4F1B-83DE-F7C7C5883F35}">
      <dsp:nvSpPr>
        <dsp:cNvPr id="0" name=""/>
        <dsp:cNvSpPr/>
      </dsp:nvSpPr>
      <dsp:spPr>
        <a:xfrm>
          <a:off x="5435685" y="0"/>
          <a:ext cx="2637859" cy="43991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3) обеспечение государственных гарантий реализации прав на получение общедоступного и бесплатного дошкольного, начального общего, основного общего, среднего общего образования, обеспечение дополнительного образования детей приобретение учебников и учебных пособий, средств обучения, игр, игрушек (за исключением расходов на содержание зданий и оплату коммунальных услуг)</a:t>
          </a:r>
          <a:r>
            <a:rPr lang="ru-RU" sz="1100" b="1" u="sng" kern="1200" dirty="0" smtClean="0"/>
            <a:t>;</a:t>
          </a:r>
          <a:endParaRPr lang="ru-RU" sz="1100" b="1" u="sng" kern="1200" dirty="0"/>
        </a:p>
      </dsp:txBody>
      <dsp:txXfrm>
        <a:off x="5435685" y="1759654"/>
        <a:ext cx="2637859" cy="1759654"/>
      </dsp:txXfrm>
    </dsp:sp>
    <dsp:sp modelId="{ECEF8C49-884B-4F75-A22C-EB31C85E2608}">
      <dsp:nvSpPr>
        <dsp:cNvPr id="0" name=""/>
        <dsp:cNvSpPr/>
      </dsp:nvSpPr>
      <dsp:spPr>
        <a:xfrm>
          <a:off x="5732362" y="263948"/>
          <a:ext cx="2044505" cy="1464912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4EC81A8-F1A6-4E9B-BF84-42EE3AB375B3}">
      <dsp:nvSpPr>
        <dsp:cNvPr id="0" name=""/>
        <dsp:cNvSpPr/>
      </dsp:nvSpPr>
      <dsp:spPr>
        <a:xfrm>
          <a:off x="323009" y="3519309"/>
          <a:ext cx="7429220" cy="659870"/>
        </a:xfrm>
        <a:prstGeom prst="left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67FC7-B40C-4BED-ACE9-5D1D70B76467}">
      <dsp:nvSpPr>
        <dsp:cNvPr id="0" name=""/>
        <dsp:cNvSpPr/>
      </dsp:nvSpPr>
      <dsp:spPr>
        <a:xfrm>
          <a:off x="0" y="0"/>
          <a:ext cx="1577195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4) организация предоставления общего образования в государственных образовательных организациях субъектов Российской Федерации;</a:t>
          </a:r>
          <a:endParaRPr lang="ru-RU" sz="1200" kern="1200" dirty="0"/>
        </a:p>
      </dsp:txBody>
      <dsp:txXfrm>
        <a:off x="0" y="1843404"/>
        <a:ext cx="1577195" cy="1843404"/>
      </dsp:txXfrm>
    </dsp:sp>
    <dsp:sp modelId="{56198C50-30CD-4ACD-85B2-4E45B6BF70BB}">
      <dsp:nvSpPr>
        <dsp:cNvPr id="0" name=""/>
        <dsp:cNvSpPr/>
      </dsp:nvSpPr>
      <dsp:spPr>
        <a:xfrm>
          <a:off x="47315" y="276510"/>
          <a:ext cx="1482563" cy="1534634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22B0EC0-6357-487E-948E-7C4DE34B61E3}">
      <dsp:nvSpPr>
        <dsp:cNvPr id="0" name=""/>
        <dsp:cNvSpPr/>
      </dsp:nvSpPr>
      <dsp:spPr>
        <a:xfrm>
          <a:off x="1624511" y="0"/>
          <a:ext cx="1577195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144575"/>
                <a:satOff val="-3024"/>
                <a:lumOff val="16825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44575"/>
                <a:satOff val="-3024"/>
                <a:lumOff val="16825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44575"/>
                <a:satOff val="-3024"/>
                <a:lumOff val="168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5) создание условий для осуществления присмотра и ухода за детьми, содержания детей в государственных образовательных организациях субъектов Российской Федерации;</a:t>
          </a:r>
          <a:endParaRPr lang="ru-RU" sz="1200" kern="1200" dirty="0"/>
        </a:p>
      </dsp:txBody>
      <dsp:txXfrm>
        <a:off x="1624511" y="1843404"/>
        <a:ext cx="1577195" cy="1843404"/>
      </dsp:txXfrm>
    </dsp:sp>
    <dsp:sp modelId="{BC5841AF-BB24-482B-8B37-60F43A23B314}">
      <dsp:nvSpPr>
        <dsp:cNvPr id="0" name=""/>
        <dsp:cNvSpPr/>
      </dsp:nvSpPr>
      <dsp:spPr>
        <a:xfrm>
          <a:off x="1656185" y="216030"/>
          <a:ext cx="1482563" cy="1534634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2532E00-753B-4DC1-A8C4-CCF9867FF5CB}">
      <dsp:nvSpPr>
        <dsp:cNvPr id="0" name=""/>
        <dsp:cNvSpPr/>
      </dsp:nvSpPr>
      <dsp:spPr>
        <a:xfrm>
          <a:off x="3249022" y="0"/>
          <a:ext cx="1577195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289149"/>
                <a:satOff val="-6048"/>
                <a:lumOff val="3365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89149"/>
                <a:satOff val="-6048"/>
                <a:lumOff val="3365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89149"/>
                <a:satOff val="-6048"/>
                <a:lumOff val="3365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7) организация предоставления среднего профессионального образования, включая обеспечение государственных гарантий реализации права на получение общедоступного и бесплатного среднего профессионального образования;</a:t>
          </a:r>
          <a:endParaRPr lang="ru-RU" sz="1000" kern="1200" dirty="0"/>
        </a:p>
      </dsp:txBody>
      <dsp:txXfrm>
        <a:off x="3249022" y="1843404"/>
        <a:ext cx="1577195" cy="1843404"/>
      </dsp:txXfrm>
    </dsp:sp>
    <dsp:sp modelId="{B7C40066-8382-4048-A404-C5F3977FEF87}">
      <dsp:nvSpPr>
        <dsp:cNvPr id="0" name=""/>
        <dsp:cNvSpPr/>
      </dsp:nvSpPr>
      <dsp:spPr>
        <a:xfrm>
          <a:off x="3312364" y="216030"/>
          <a:ext cx="1482563" cy="1534634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81671E4-3F92-4288-BEC7-BAF7CA57923A}">
      <dsp:nvSpPr>
        <dsp:cNvPr id="0" name=""/>
        <dsp:cNvSpPr/>
      </dsp:nvSpPr>
      <dsp:spPr>
        <a:xfrm>
          <a:off x="4873533" y="0"/>
          <a:ext cx="1577195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289149"/>
                <a:satOff val="-6048"/>
                <a:lumOff val="3365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89149"/>
                <a:satOff val="-6048"/>
                <a:lumOff val="3365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89149"/>
                <a:satOff val="-6048"/>
                <a:lumOff val="3365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8) организация предоставления дополнительного образования детей в государственных образовательных организациях субъектов Российской Федерации;</a:t>
          </a:r>
          <a:endParaRPr lang="ru-RU" sz="1200" kern="1200" dirty="0"/>
        </a:p>
      </dsp:txBody>
      <dsp:txXfrm>
        <a:off x="4873533" y="1843404"/>
        <a:ext cx="1577195" cy="1843404"/>
      </dsp:txXfrm>
    </dsp:sp>
    <dsp:sp modelId="{3E05B45A-CF69-42FB-97B8-E2C341CA8F30}">
      <dsp:nvSpPr>
        <dsp:cNvPr id="0" name=""/>
        <dsp:cNvSpPr/>
      </dsp:nvSpPr>
      <dsp:spPr>
        <a:xfrm>
          <a:off x="4824542" y="144010"/>
          <a:ext cx="1482563" cy="1534634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09DF766-04D8-404D-BBD3-F1320488C7BF}">
      <dsp:nvSpPr>
        <dsp:cNvPr id="0" name=""/>
        <dsp:cNvSpPr/>
      </dsp:nvSpPr>
      <dsp:spPr>
        <a:xfrm>
          <a:off x="6498044" y="0"/>
          <a:ext cx="1577195" cy="4608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144575"/>
                <a:satOff val="-3024"/>
                <a:lumOff val="16825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44575"/>
                <a:satOff val="-3024"/>
                <a:lumOff val="16825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44575"/>
                <a:satOff val="-3024"/>
                <a:lumOff val="168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9) организация предоставления дополнительного профессионального образования в государственных образовательных организациях субъектов Российской Федерации;</a:t>
          </a:r>
          <a:endParaRPr lang="ru-RU" sz="1200" kern="1200" dirty="0"/>
        </a:p>
      </dsp:txBody>
      <dsp:txXfrm>
        <a:off x="6498044" y="1843404"/>
        <a:ext cx="1577195" cy="1843404"/>
      </dsp:txXfrm>
    </dsp:sp>
    <dsp:sp modelId="{E0FF5F9A-6836-4458-862F-8757C473839B}">
      <dsp:nvSpPr>
        <dsp:cNvPr id="0" name=""/>
        <dsp:cNvSpPr/>
      </dsp:nvSpPr>
      <dsp:spPr>
        <a:xfrm>
          <a:off x="6552728" y="216030"/>
          <a:ext cx="1482563" cy="1534634"/>
        </a:xfrm>
        <a:prstGeom prst="ellipse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5C82570-1761-4CCE-B5F8-9663C27430B6}">
      <dsp:nvSpPr>
        <dsp:cNvPr id="0" name=""/>
        <dsp:cNvSpPr/>
      </dsp:nvSpPr>
      <dsp:spPr>
        <a:xfrm>
          <a:off x="323009" y="3686809"/>
          <a:ext cx="7429220" cy="691276"/>
        </a:xfrm>
        <a:prstGeom prst="leftRightArrow">
          <a:avLst/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6" cy="497759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745" y="0"/>
            <a:ext cx="2946345" cy="497759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31564E2C-7115-414A-9BCF-BBB6230CF2F3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881"/>
            <a:ext cx="2946346" cy="497759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745" y="9428881"/>
            <a:ext cx="2946345" cy="497759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1C4CEA15-039C-488A-8D65-243060914B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9917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3"/>
            <a:ext cx="2945659" cy="496332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3"/>
            <a:ext cx="2945659" cy="496332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2" tIns="45706" rIns="91412" bIns="4570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12" tIns="45706" rIns="91412" bIns="4570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6" y="9428587"/>
            <a:ext cx="2945659" cy="496332"/>
          </a:xfrm>
          <a:prstGeom prst="rect">
            <a:avLst/>
          </a:prstGeom>
        </p:spPr>
        <p:txBody>
          <a:bodyPr vert="horz" lIns="91412" tIns="45706" rIns="91412" bIns="4570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7"/>
            <a:ext cx="2945659" cy="496332"/>
          </a:xfrm>
          <a:prstGeom prst="rect">
            <a:avLst/>
          </a:prstGeom>
        </p:spPr>
        <p:txBody>
          <a:bodyPr vert="horz" lIns="91412" tIns="45706" rIns="91412" bIns="45706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1192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1794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6237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211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2525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8786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886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1569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2119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834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983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0086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5.xml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5.xml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6.xml"/><Relationship Id="rId2" Type="http://schemas.openxmlformats.org/officeDocument/2006/relationships/diagramData" Target="../diagrams/data3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6.xml"/><Relationship Id="rId5" Type="http://schemas.openxmlformats.org/officeDocument/2006/relationships/diagramColors" Target="../diagrams/colors36.xml"/><Relationship Id="rId4" Type="http://schemas.openxmlformats.org/officeDocument/2006/relationships/diagramQuickStyle" Target="../diagrams/quickStyle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7.xml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8.xml"/><Relationship Id="rId2" Type="http://schemas.openxmlformats.org/officeDocument/2006/relationships/diagramData" Target="../diagrams/data3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8.xml"/><Relationship Id="rId5" Type="http://schemas.openxmlformats.org/officeDocument/2006/relationships/diagramColors" Target="../diagrams/colors38.xml"/><Relationship Id="rId4" Type="http://schemas.openxmlformats.org/officeDocument/2006/relationships/diagramQuickStyle" Target="../diagrams/quickStyle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9.xml"/><Relationship Id="rId2" Type="http://schemas.openxmlformats.org/officeDocument/2006/relationships/diagramData" Target="../diagrams/data3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9.xml"/><Relationship Id="rId5" Type="http://schemas.openxmlformats.org/officeDocument/2006/relationships/diagramColors" Target="../diagrams/colors39.xml"/><Relationship Id="rId4" Type="http://schemas.openxmlformats.org/officeDocument/2006/relationships/diagramQuickStyle" Target="../diagrams/quickStyle3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0.xml"/><Relationship Id="rId2" Type="http://schemas.openxmlformats.org/officeDocument/2006/relationships/diagramData" Target="../diagrams/data4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0.xml"/><Relationship Id="rId5" Type="http://schemas.openxmlformats.org/officeDocument/2006/relationships/diagramColors" Target="../diagrams/colors40.xml"/><Relationship Id="rId4" Type="http://schemas.openxmlformats.org/officeDocument/2006/relationships/diagramQuickStyle" Target="../diagrams/quickStyle4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1.xml"/><Relationship Id="rId2" Type="http://schemas.openxmlformats.org/officeDocument/2006/relationships/diagramData" Target="../diagrams/data4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1.xml"/><Relationship Id="rId5" Type="http://schemas.openxmlformats.org/officeDocument/2006/relationships/diagramColors" Target="../diagrams/colors41.xml"/><Relationship Id="rId4" Type="http://schemas.openxmlformats.org/officeDocument/2006/relationships/diagramQuickStyle" Target="../diagrams/quickStyle4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2.xml"/><Relationship Id="rId2" Type="http://schemas.openxmlformats.org/officeDocument/2006/relationships/diagramData" Target="../diagrams/data4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2.xml"/><Relationship Id="rId5" Type="http://schemas.openxmlformats.org/officeDocument/2006/relationships/diagramColors" Target="../diagrams/colors42.xml"/><Relationship Id="rId4" Type="http://schemas.openxmlformats.org/officeDocument/2006/relationships/diagramQuickStyle" Target="../diagrams/quickStyle4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3.xml"/><Relationship Id="rId2" Type="http://schemas.openxmlformats.org/officeDocument/2006/relationships/diagramData" Target="../diagrams/data4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3.xml"/><Relationship Id="rId5" Type="http://schemas.openxmlformats.org/officeDocument/2006/relationships/diagramColors" Target="../diagrams/colors43.xml"/><Relationship Id="rId4" Type="http://schemas.openxmlformats.org/officeDocument/2006/relationships/diagramQuickStyle" Target="../diagrams/quickStyle4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4.xml"/><Relationship Id="rId2" Type="http://schemas.openxmlformats.org/officeDocument/2006/relationships/diagramData" Target="../diagrams/data4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4.xml"/><Relationship Id="rId5" Type="http://schemas.openxmlformats.org/officeDocument/2006/relationships/diagramColors" Target="../diagrams/colors44.xml"/><Relationship Id="rId4" Type="http://schemas.openxmlformats.org/officeDocument/2006/relationships/diagramQuickStyle" Target="../diagrams/quickStyle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5.xml"/><Relationship Id="rId2" Type="http://schemas.openxmlformats.org/officeDocument/2006/relationships/diagramData" Target="../diagrams/data4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5.xml"/><Relationship Id="rId5" Type="http://schemas.openxmlformats.org/officeDocument/2006/relationships/diagramColors" Target="../diagrams/colors45.xml"/><Relationship Id="rId4" Type="http://schemas.openxmlformats.org/officeDocument/2006/relationships/diagramQuickStyle" Target="../diagrams/quickStyle4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6.xml"/><Relationship Id="rId2" Type="http://schemas.openxmlformats.org/officeDocument/2006/relationships/diagramData" Target="../diagrams/data4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6.xml"/><Relationship Id="rId5" Type="http://schemas.openxmlformats.org/officeDocument/2006/relationships/diagramColors" Target="../diagrams/colors46.xml"/><Relationship Id="rId4" Type="http://schemas.openxmlformats.org/officeDocument/2006/relationships/diagramQuickStyle" Target="../diagrams/quickStyle4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7.xml"/><Relationship Id="rId2" Type="http://schemas.openxmlformats.org/officeDocument/2006/relationships/diagramData" Target="../diagrams/data4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7.xml"/><Relationship Id="rId5" Type="http://schemas.openxmlformats.org/officeDocument/2006/relationships/diagramColors" Target="../diagrams/colors47.xml"/><Relationship Id="rId4" Type="http://schemas.openxmlformats.org/officeDocument/2006/relationships/diagramQuickStyle" Target="../diagrams/quickStyle4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8.xml"/><Relationship Id="rId2" Type="http://schemas.openxmlformats.org/officeDocument/2006/relationships/diagramData" Target="../diagrams/data4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8.xml"/><Relationship Id="rId5" Type="http://schemas.openxmlformats.org/officeDocument/2006/relationships/diagramColors" Target="../diagrams/colors48.xml"/><Relationship Id="rId4" Type="http://schemas.openxmlformats.org/officeDocument/2006/relationships/diagramQuickStyle" Target="../diagrams/quickStyle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9.xml"/><Relationship Id="rId2" Type="http://schemas.openxmlformats.org/officeDocument/2006/relationships/diagramData" Target="../diagrams/data4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9.xml"/><Relationship Id="rId5" Type="http://schemas.openxmlformats.org/officeDocument/2006/relationships/diagramColors" Target="../diagrams/colors49.xml"/><Relationship Id="rId4" Type="http://schemas.openxmlformats.org/officeDocument/2006/relationships/diagramQuickStyle" Target="../diagrams/quickStyle4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0.xml"/><Relationship Id="rId2" Type="http://schemas.openxmlformats.org/officeDocument/2006/relationships/diagramData" Target="../diagrams/data5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0.xml"/><Relationship Id="rId5" Type="http://schemas.openxmlformats.org/officeDocument/2006/relationships/diagramColors" Target="../diagrams/colors50.xml"/><Relationship Id="rId4" Type="http://schemas.openxmlformats.org/officeDocument/2006/relationships/diagramQuickStyle" Target="../diagrams/quickStyle5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1.xml"/><Relationship Id="rId2" Type="http://schemas.openxmlformats.org/officeDocument/2006/relationships/diagramData" Target="../diagrams/data5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1.xml"/><Relationship Id="rId5" Type="http://schemas.openxmlformats.org/officeDocument/2006/relationships/diagramColors" Target="../diagrams/colors51.xml"/><Relationship Id="rId4" Type="http://schemas.openxmlformats.org/officeDocument/2006/relationships/diagramQuickStyle" Target="../diagrams/quickStyle5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2.xml"/><Relationship Id="rId2" Type="http://schemas.openxmlformats.org/officeDocument/2006/relationships/diagramData" Target="../diagrams/data5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2.xml"/><Relationship Id="rId5" Type="http://schemas.openxmlformats.org/officeDocument/2006/relationships/diagramColors" Target="../diagrams/colors52.xml"/><Relationship Id="rId4" Type="http://schemas.openxmlformats.org/officeDocument/2006/relationships/diagramQuickStyle" Target="../diagrams/quickStyle5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3.xml"/><Relationship Id="rId2" Type="http://schemas.openxmlformats.org/officeDocument/2006/relationships/diagramData" Target="../diagrams/data5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3.xml"/><Relationship Id="rId5" Type="http://schemas.openxmlformats.org/officeDocument/2006/relationships/diagramColors" Target="../diagrams/colors53.xml"/><Relationship Id="rId4" Type="http://schemas.openxmlformats.org/officeDocument/2006/relationships/diagramQuickStyle" Target="../diagrams/quickStyle5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4.xml"/><Relationship Id="rId2" Type="http://schemas.openxmlformats.org/officeDocument/2006/relationships/diagramData" Target="../diagrams/data5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4.xml"/><Relationship Id="rId5" Type="http://schemas.openxmlformats.org/officeDocument/2006/relationships/diagramColors" Target="../diagrams/colors54.xml"/><Relationship Id="rId4" Type="http://schemas.openxmlformats.org/officeDocument/2006/relationships/diagramQuickStyle" Target="../diagrams/quickStyle5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5.xml"/><Relationship Id="rId2" Type="http://schemas.openxmlformats.org/officeDocument/2006/relationships/diagramData" Target="../diagrams/data5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5.xml"/><Relationship Id="rId5" Type="http://schemas.openxmlformats.org/officeDocument/2006/relationships/diagramColors" Target="../diagrams/colors55.xml"/><Relationship Id="rId4" Type="http://schemas.openxmlformats.org/officeDocument/2006/relationships/diagramQuickStyle" Target="../diagrams/quickStyle5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6.xml"/><Relationship Id="rId2" Type="http://schemas.openxmlformats.org/officeDocument/2006/relationships/diagramData" Target="../diagrams/data5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6.xml"/><Relationship Id="rId5" Type="http://schemas.openxmlformats.org/officeDocument/2006/relationships/diagramColors" Target="../diagrams/colors56.xml"/><Relationship Id="rId4" Type="http://schemas.openxmlformats.org/officeDocument/2006/relationships/diagramQuickStyle" Target="../diagrams/quickStyle5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7.xml"/><Relationship Id="rId2" Type="http://schemas.openxmlformats.org/officeDocument/2006/relationships/diagramData" Target="../diagrams/data5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7.xml"/><Relationship Id="rId5" Type="http://schemas.openxmlformats.org/officeDocument/2006/relationships/diagramColors" Target="../diagrams/colors57.xml"/><Relationship Id="rId4" Type="http://schemas.openxmlformats.org/officeDocument/2006/relationships/diagramQuickStyle" Target="../diagrams/quickStyle5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8.xml"/><Relationship Id="rId2" Type="http://schemas.openxmlformats.org/officeDocument/2006/relationships/diagramData" Target="../diagrams/data5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8.xml"/><Relationship Id="rId5" Type="http://schemas.openxmlformats.org/officeDocument/2006/relationships/diagramColors" Target="../diagrams/colors58.xml"/><Relationship Id="rId4" Type="http://schemas.openxmlformats.org/officeDocument/2006/relationships/diagramQuickStyle" Target="../diagrams/quickStyle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9.xml"/><Relationship Id="rId2" Type="http://schemas.openxmlformats.org/officeDocument/2006/relationships/diagramData" Target="../diagrams/data5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9.xml"/><Relationship Id="rId5" Type="http://schemas.openxmlformats.org/officeDocument/2006/relationships/diagramColors" Target="../diagrams/colors59.xml"/><Relationship Id="rId4" Type="http://schemas.openxmlformats.org/officeDocument/2006/relationships/diagramQuickStyle" Target="../diagrams/quickStyle5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0.xml"/><Relationship Id="rId2" Type="http://schemas.openxmlformats.org/officeDocument/2006/relationships/diagramData" Target="../diagrams/data6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0.xml"/><Relationship Id="rId5" Type="http://schemas.openxmlformats.org/officeDocument/2006/relationships/diagramColors" Target="../diagrams/colors60.xml"/><Relationship Id="rId4" Type="http://schemas.openxmlformats.org/officeDocument/2006/relationships/diagramQuickStyle" Target="../diagrams/quickStyle60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1.xml"/><Relationship Id="rId2" Type="http://schemas.openxmlformats.org/officeDocument/2006/relationships/diagramData" Target="../diagrams/data6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1.xml"/><Relationship Id="rId5" Type="http://schemas.openxmlformats.org/officeDocument/2006/relationships/diagramColors" Target="../diagrams/colors61.xml"/><Relationship Id="rId4" Type="http://schemas.openxmlformats.org/officeDocument/2006/relationships/diagramQuickStyle" Target="../diagrams/quickStyle6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2.xml"/><Relationship Id="rId2" Type="http://schemas.openxmlformats.org/officeDocument/2006/relationships/diagramData" Target="../diagrams/data6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2.xml"/><Relationship Id="rId5" Type="http://schemas.openxmlformats.org/officeDocument/2006/relationships/diagramColors" Target="../diagrams/colors62.xml"/><Relationship Id="rId4" Type="http://schemas.openxmlformats.org/officeDocument/2006/relationships/diagramQuickStyle" Target="../diagrams/quickStyle6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3.xml"/><Relationship Id="rId2" Type="http://schemas.openxmlformats.org/officeDocument/2006/relationships/diagramData" Target="../diagrams/data6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3.xml"/><Relationship Id="rId5" Type="http://schemas.openxmlformats.org/officeDocument/2006/relationships/diagramColors" Target="../diagrams/colors63.xml"/><Relationship Id="rId4" Type="http://schemas.openxmlformats.org/officeDocument/2006/relationships/diagramQuickStyle" Target="../diagrams/quickStyle6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4.xml"/><Relationship Id="rId2" Type="http://schemas.openxmlformats.org/officeDocument/2006/relationships/diagramData" Target="../diagrams/data6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4.xml"/><Relationship Id="rId5" Type="http://schemas.openxmlformats.org/officeDocument/2006/relationships/diagramColors" Target="../diagrams/colors64.xml"/><Relationship Id="rId4" Type="http://schemas.openxmlformats.org/officeDocument/2006/relationships/diagramQuickStyle" Target="../diagrams/quickStyle6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83517"/>
            <a:ext cx="7848872" cy="2448273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0" dirty="0" smtClean="0">
                <a:solidFill>
                  <a:srgbClr val="C00000"/>
                </a:solidFill>
              </a:rPr>
              <a:t>Федеральный </a:t>
            </a:r>
            <a:r>
              <a:rPr lang="ru-RU" sz="4000" b="0" dirty="0">
                <a:solidFill>
                  <a:srgbClr val="C00000"/>
                </a:solidFill>
              </a:rPr>
              <a:t>закон </a:t>
            </a:r>
            <a:r>
              <a:rPr lang="ru-RU" sz="4000" b="0" dirty="0" smtClean="0">
                <a:solidFill>
                  <a:srgbClr val="C00000"/>
                </a:solidFill>
              </a:rPr>
              <a:t/>
            </a:r>
            <a:br>
              <a:rPr lang="ru-RU" sz="4000" b="0" dirty="0" smtClean="0">
                <a:solidFill>
                  <a:srgbClr val="C00000"/>
                </a:solidFill>
              </a:rPr>
            </a:br>
            <a:r>
              <a:rPr lang="ru-RU" sz="4000" b="0" dirty="0" smtClean="0">
                <a:solidFill>
                  <a:srgbClr val="C00000"/>
                </a:solidFill>
              </a:rPr>
              <a:t>от </a:t>
            </a:r>
            <a:r>
              <a:rPr lang="ru-RU" sz="4000" b="0" dirty="0">
                <a:solidFill>
                  <a:srgbClr val="C00000"/>
                </a:solidFill>
              </a:rPr>
              <a:t>29 декабря 2012 г. N 273-ФЗ</a:t>
            </a:r>
            <a:br>
              <a:rPr lang="ru-RU" sz="4000" b="0" dirty="0">
                <a:solidFill>
                  <a:srgbClr val="C00000"/>
                </a:solidFill>
              </a:rPr>
            </a:br>
            <a:r>
              <a:rPr lang="ru-RU" sz="4000" b="0" dirty="0" smtClean="0">
                <a:solidFill>
                  <a:srgbClr val="C00000"/>
                </a:solidFill>
              </a:rPr>
              <a:t>«Об </a:t>
            </a:r>
            <a:r>
              <a:rPr lang="ru-RU" sz="4000" b="0" dirty="0">
                <a:solidFill>
                  <a:srgbClr val="C00000"/>
                </a:solidFill>
              </a:rPr>
              <a:t>образовании в Российской </a:t>
            </a:r>
            <a:r>
              <a:rPr lang="ru-RU" sz="4000" b="0" dirty="0" smtClean="0">
                <a:solidFill>
                  <a:srgbClr val="C00000"/>
                </a:solidFill>
              </a:rPr>
              <a:t>Федерации»</a:t>
            </a: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3100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9" y="-192574"/>
            <a:ext cx="1872208" cy="144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46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0004903"/>
              </p:ext>
            </p:extLst>
          </p:nvPr>
        </p:nvGraphicFramePr>
        <p:xfrm>
          <a:off x="611560" y="339502"/>
          <a:ext cx="807524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82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7631357"/>
              </p:ext>
            </p:extLst>
          </p:nvPr>
        </p:nvGraphicFramePr>
        <p:xfrm>
          <a:off x="611560" y="339502"/>
          <a:ext cx="807524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028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864313"/>
              </p:ext>
            </p:extLst>
          </p:nvPr>
        </p:nvGraphicFramePr>
        <p:xfrm>
          <a:off x="611560" y="195486"/>
          <a:ext cx="8075240" cy="4399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558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1122640"/>
              </p:ext>
            </p:extLst>
          </p:nvPr>
        </p:nvGraphicFramePr>
        <p:xfrm>
          <a:off x="611560" y="339502"/>
          <a:ext cx="807524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123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 10.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системы образования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7699281"/>
              </p:ext>
            </p:extLst>
          </p:nvPr>
        </p:nvGraphicFramePr>
        <p:xfrm>
          <a:off x="611560" y="1131590"/>
          <a:ext cx="8352928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074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11. Федеральные государственные образовательные стандарты и федеральные государственные требования. Образовательные стандарты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3295040"/>
              </p:ext>
            </p:extLst>
          </p:nvPr>
        </p:nvGraphicFramePr>
        <p:xfrm>
          <a:off x="611560" y="987574"/>
          <a:ext cx="8075240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633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0396419"/>
              </p:ext>
            </p:extLst>
          </p:nvPr>
        </p:nvGraphicFramePr>
        <p:xfrm>
          <a:off x="611560" y="195486"/>
          <a:ext cx="807524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666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 12. Образовательные программы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6536262"/>
              </p:ext>
            </p:extLst>
          </p:nvPr>
        </p:nvGraphicFramePr>
        <p:xfrm>
          <a:off x="611560" y="1200151"/>
          <a:ext cx="807524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79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 12. Образовательные программы.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К основным образовательным программам относятся:</a:t>
            </a:r>
            <a:br>
              <a:rPr lang="ru-RU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7965106"/>
              </p:ext>
            </p:extLst>
          </p:nvPr>
        </p:nvGraphicFramePr>
        <p:xfrm>
          <a:off x="611560" y="1059582"/>
          <a:ext cx="8075240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906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 12. Образовательные программы.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4130624"/>
              </p:ext>
            </p:extLst>
          </p:nvPr>
        </p:nvGraphicFramePr>
        <p:xfrm>
          <a:off x="611560" y="1200151"/>
          <a:ext cx="807524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68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0" dirty="0">
                <a:solidFill>
                  <a:srgbClr val="C00000"/>
                </a:solidFill>
              </a:rPr>
              <a:t>Глава 1. Общие положения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3475376"/>
              </p:ext>
            </p:extLst>
          </p:nvPr>
        </p:nvGraphicFramePr>
        <p:xfrm>
          <a:off x="611188" y="1200150"/>
          <a:ext cx="8075612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177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 12. Образовательные программы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9657529"/>
              </p:ext>
            </p:extLst>
          </p:nvPr>
        </p:nvGraphicFramePr>
        <p:xfrm>
          <a:off x="611560" y="1200151"/>
          <a:ext cx="807524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076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 12. Образовательные программы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2840745"/>
              </p:ext>
            </p:extLst>
          </p:nvPr>
        </p:nvGraphicFramePr>
        <p:xfrm>
          <a:off x="611560" y="1200151"/>
          <a:ext cx="807524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891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 12. Образовательные программы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2136402"/>
              </p:ext>
            </p:extLst>
          </p:nvPr>
        </p:nvGraphicFramePr>
        <p:xfrm>
          <a:off x="611560" y="915566"/>
          <a:ext cx="8075240" cy="3679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77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 12. Образовательные программы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3465063"/>
              </p:ext>
            </p:extLst>
          </p:nvPr>
        </p:nvGraphicFramePr>
        <p:xfrm>
          <a:off x="611560" y="915566"/>
          <a:ext cx="8075240" cy="3679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444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 12. Образовательные программы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1736912"/>
              </p:ext>
            </p:extLst>
          </p:nvPr>
        </p:nvGraphicFramePr>
        <p:xfrm>
          <a:off x="611560" y="915566"/>
          <a:ext cx="8075240" cy="3679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640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 12. Образовательные программы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8764412"/>
              </p:ext>
            </p:extLst>
          </p:nvPr>
        </p:nvGraphicFramePr>
        <p:xfrm>
          <a:off x="611560" y="915566"/>
          <a:ext cx="8075240" cy="3679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722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 12. Образовательные программы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5638984"/>
              </p:ext>
            </p:extLst>
          </p:nvPr>
        </p:nvGraphicFramePr>
        <p:xfrm>
          <a:off x="611560" y="915566"/>
          <a:ext cx="8075240" cy="3679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8979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13. Общие требования к реализации образовательных программ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1117850"/>
              </p:ext>
            </p:extLst>
          </p:nvPr>
        </p:nvGraphicFramePr>
        <p:xfrm>
          <a:off x="611560" y="1200151"/>
          <a:ext cx="807524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413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15. Сетевая форма реализации образовательных программ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1755545"/>
              </p:ext>
            </p:extLst>
          </p:nvPr>
        </p:nvGraphicFramePr>
        <p:xfrm>
          <a:off x="611560" y="1200151"/>
          <a:ext cx="807524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4909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15. Сетевая форма реализации образовательных программ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5356294"/>
              </p:ext>
            </p:extLst>
          </p:nvPr>
        </p:nvGraphicFramePr>
        <p:xfrm>
          <a:off x="611560" y="1200150"/>
          <a:ext cx="8424936" cy="3747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359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4421324"/>
              </p:ext>
            </p:extLst>
          </p:nvPr>
        </p:nvGraphicFramePr>
        <p:xfrm>
          <a:off x="611188" y="267494"/>
          <a:ext cx="807561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424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17. Формы получения образования и формы обучения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6187634"/>
              </p:ext>
            </p:extLst>
          </p:nvPr>
        </p:nvGraphicFramePr>
        <p:xfrm>
          <a:off x="611188" y="1200150"/>
          <a:ext cx="8075612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140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21. Образовательная деятельность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2787629"/>
              </p:ext>
            </p:extLst>
          </p:nvPr>
        </p:nvGraphicFramePr>
        <p:xfrm>
          <a:off x="611560" y="1200151"/>
          <a:ext cx="807524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337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23. Типы образовательных организаций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9915014"/>
              </p:ext>
            </p:extLst>
          </p:nvPr>
        </p:nvGraphicFramePr>
        <p:xfrm>
          <a:off x="611560" y="1200151"/>
          <a:ext cx="807524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140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23. Типы образовательных организаций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5490384"/>
              </p:ext>
            </p:extLst>
          </p:nvPr>
        </p:nvGraphicFramePr>
        <p:xfrm>
          <a:off x="611560" y="1200151"/>
          <a:ext cx="807524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395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25. Устав образовательной организации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5985134"/>
              </p:ext>
            </p:extLst>
          </p:nvPr>
        </p:nvGraphicFramePr>
        <p:xfrm>
          <a:off x="611560" y="915566"/>
          <a:ext cx="8075240" cy="3679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681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26. 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Управление 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образовательной организацией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2293850"/>
              </p:ext>
            </p:extLst>
          </p:nvPr>
        </p:nvGraphicFramePr>
        <p:xfrm>
          <a:off x="611560" y="1200151"/>
          <a:ext cx="8352928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145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28. Компетенция, права, обязанности и ответственность образовательной организации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0840150"/>
              </p:ext>
            </p:extLst>
          </p:nvPr>
        </p:nvGraphicFramePr>
        <p:xfrm>
          <a:off x="611560" y="1200151"/>
          <a:ext cx="807524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693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3105972"/>
              </p:ext>
            </p:extLst>
          </p:nvPr>
        </p:nvGraphicFramePr>
        <p:xfrm>
          <a:off x="611560" y="267494"/>
          <a:ext cx="8075240" cy="4327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017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5618883"/>
              </p:ext>
            </p:extLst>
          </p:nvPr>
        </p:nvGraphicFramePr>
        <p:xfrm>
          <a:off x="611560" y="267494"/>
          <a:ext cx="8075240" cy="4327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017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773758"/>
              </p:ext>
            </p:extLst>
          </p:nvPr>
        </p:nvGraphicFramePr>
        <p:xfrm>
          <a:off x="611560" y="339502"/>
          <a:ext cx="8075240" cy="42551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734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5827858"/>
              </p:ext>
            </p:extLst>
          </p:nvPr>
        </p:nvGraphicFramePr>
        <p:xfrm>
          <a:off x="611188" y="267494"/>
          <a:ext cx="807561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327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5200381"/>
              </p:ext>
            </p:extLst>
          </p:nvPr>
        </p:nvGraphicFramePr>
        <p:xfrm>
          <a:off x="611560" y="699542"/>
          <a:ext cx="8075240" cy="3895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59403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2915394"/>
              </p:ext>
            </p:extLst>
          </p:nvPr>
        </p:nvGraphicFramePr>
        <p:xfrm>
          <a:off x="611560" y="195486"/>
          <a:ext cx="8075240" cy="4399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5596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0359539"/>
              </p:ext>
            </p:extLst>
          </p:nvPr>
        </p:nvGraphicFramePr>
        <p:xfrm>
          <a:off x="611560" y="195486"/>
          <a:ext cx="8075240" cy="4399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43653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 33. Обучающиеся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6261864"/>
              </p:ext>
            </p:extLst>
          </p:nvPr>
        </p:nvGraphicFramePr>
        <p:xfrm>
          <a:off x="611560" y="1200150"/>
          <a:ext cx="8075240" cy="38918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38254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</a:t>
            </a:r>
            <a:r>
              <a:rPr lang="ru-RU" sz="27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34. Основные права обучающихся и меры их социальной поддержки и стимулирования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6651507"/>
              </p:ext>
            </p:extLst>
          </p:nvPr>
        </p:nvGraphicFramePr>
        <p:xfrm>
          <a:off x="611560" y="1200151"/>
          <a:ext cx="807524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7832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</a:t>
            </a:r>
            <a:r>
              <a:rPr lang="ru-RU" sz="27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34. Основные права обучающихся и меры их социальной поддержки и стимулирования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6468753"/>
              </p:ext>
            </p:extLst>
          </p:nvPr>
        </p:nvGraphicFramePr>
        <p:xfrm>
          <a:off x="611560" y="1200151"/>
          <a:ext cx="807524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49251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</a:t>
            </a:r>
            <a:r>
              <a:rPr lang="ru-RU" sz="27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34. Основные права обучающихся и меры их социальной поддержки и стимулирования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9544624"/>
              </p:ext>
            </p:extLst>
          </p:nvPr>
        </p:nvGraphicFramePr>
        <p:xfrm>
          <a:off x="611560" y="1200151"/>
          <a:ext cx="807524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16452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2852974"/>
              </p:ext>
            </p:extLst>
          </p:nvPr>
        </p:nvGraphicFramePr>
        <p:xfrm>
          <a:off x="611560" y="627534"/>
          <a:ext cx="8075240" cy="3967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14667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3140070"/>
              </p:ext>
            </p:extLst>
          </p:nvPr>
        </p:nvGraphicFramePr>
        <p:xfrm>
          <a:off x="611560" y="483518"/>
          <a:ext cx="8075240" cy="4111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33937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1998310"/>
              </p:ext>
            </p:extLst>
          </p:nvPr>
        </p:nvGraphicFramePr>
        <p:xfrm>
          <a:off x="611560" y="1200151"/>
          <a:ext cx="807524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9284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6997696"/>
              </p:ext>
            </p:extLst>
          </p:nvPr>
        </p:nvGraphicFramePr>
        <p:xfrm>
          <a:off x="611188" y="411510"/>
          <a:ext cx="8075612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959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43. 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Обязанности 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ответственность обучающихся</a:t>
            </a:r>
            <a:b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9740423"/>
              </p:ext>
            </p:extLst>
          </p:nvPr>
        </p:nvGraphicFramePr>
        <p:xfrm>
          <a:off x="611560" y="1200150"/>
          <a:ext cx="8075240" cy="3675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88806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485928"/>
              </p:ext>
            </p:extLst>
          </p:nvPr>
        </p:nvGraphicFramePr>
        <p:xfrm>
          <a:off x="611560" y="267494"/>
          <a:ext cx="8075240" cy="4327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71762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4808772"/>
              </p:ext>
            </p:extLst>
          </p:nvPr>
        </p:nvGraphicFramePr>
        <p:xfrm>
          <a:off x="611560" y="267494"/>
          <a:ext cx="8075240" cy="4327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63033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2932894"/>
              </p:ext>
            </p:extLst>
          </p:nvPr>
        </p:nvGraphicFramePr>
        <p:xfrm>
          <a:off x="611560" y="555526"/>
          <a:ext cx="8424936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94050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/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44. Права, обязанности и ответственность в сфере образования родителей (законных представителей) несовершеннолетних обучающихся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7999776"/>
              </p:ext>
            </p:extLst>
          </p:nvPr>
        </p:nvGraphicFramePr>
        <p:xfrm>
          <a:off x="611560" y="1200151"/>
          <a:ext cx="807524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90317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/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44. Права, обязанности и ответственность в сфере образования родителей (законных представителей) несовершеннолетних обучающихся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9203484"/>
              </p:ext>
            </p:extLst>
          </p:nvPr>
        </p:nvGraphicFramePr>
        <p:xfrm>
          <a:off x="611560" y="1200151"/>
          <a:ext cx="807524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46388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2258444"/>
              </p:ext>
            </p:extLst>
          </p:nvPr>
        </p:nvGraphicFramePr>
        <p:xfrm>
          <a:off x="611560" y="267494"/>
          <a:ext cx="8075240" cy="4327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94493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48. Обязанности и ответственность педагогических работников</a:t>
            </a:r>
            <a:b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1939422"/>
              </p:ext>
            </p:extLst>
          </p:nvPr>
        </p:nvGraphicFramePr>
        <p:xfrm>
          <a:off x="611560" y="1200151"/>
          <a:ext cx="807524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935251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 48. Обязанности и ответственность педагогических работников</a:t>
            </a:r>
            <a:b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2877237"/>
              </p:ext>
            </p:extLst>
          </p:nvPr>
        </p:nvGraphicFramePr>
        <p:xfrm>
          <a:off x="611560" y="1200151"/>
          <a:ext cx="807524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700601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1413209"/>
              </p:ext>
            </p:extLst>
          </p:nvPr>
        </p:nvGraphicFramePr>
        <p:xfrm>
          <a:off x="611560" y="267494"/>
          <a:ext cx="8280920" cy="4327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873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114163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Право на образование. 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Государственные 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гарантии реализации права на образование в Российской 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Федерации.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7103443"/>
              </p:ext>
            </p:extLst>
          </p:nvPr>
        </p:nvGraphicFramePr>
        <p:xfrm>
          <a:off x="611188" y="1635646"/>
          <a:ext cx="8075612" cy="2958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858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 58. Промежуточная аттестация обучающихся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9884592"/>
              </p:ext>
            </p:extLst>
          </p:nvPr>
        </p:nvGraphicFramePr>
        <p:xfrm>
          <a:off x="611560" y="1200151"/>
          <a:ext cx="807524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574177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 59. Итоговая аттестация</a:t>
            </a:r>
            <a:b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413034"/>
              </p:ext>
            </p:extLst>
          </p:nvPr>
        </p:nvGraphicFramePr>
        <p:xfrm>
          <a:off x="611560" y="843558"/>
          <a:ext cx="8075240" cy="3751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14192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 59. Итоговая аттестация</a:t>
            </a:r>
            <a:b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3012442"/>
              </p:ext>
            </p:extLst>
          </p:nvPr>
        </p:nvGraphicFramePr>
        <p:xfrm>
          <a:off x="611560" y="771550"/>
          <a:ext cx="8075240" cy="4371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723262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60. Документы об образовании и (или) о квалификации. Документы об обучении</a:t>
            </a:r>
            <a:b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8722745"/>
              </p:ext>
            </p:extLst>
          </p:nvPr>
        </p:nvGraphicFramePr>
        <p:xfrm>
          <a:off x="611560" y="1200151"/>
          <a:ext cx="807524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28233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0847699"/>
              </p:ext>
            </p:extLst>
          </p:nvPr>
        </p:nvGraphicFramePr>
        <p:xfrm>
          <a:off x="611560" y="339502"/>
          <a:ext cx="8075240" cy="42551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023766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 66. Начальное общее, основное общее и среднее общее образование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4318704"/>
              </p:ext>
            </p:extLst>
          </p:nvPr>
        </p:nvGraphicFramePr>
        <p:xfrm>
          <a:off x="611560" y="1200150"/>
          <a:ext cx="8075240" cy="3675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664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2276501"/>
              </p:ext>
            </p:extLst>
          </p:nvPr>
        </p:nvGraphicFramePr>
        <p:xfrm>
          <a:off x="611560" y="195486"/>
          <a:ext cx="8075240" cy="4399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741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9062134"/>
              </p:ext>
            </p:extLst>
          </p:nvPr>
        </p:nvGraphicFramePr>
        <p:xfrm>
          <a:off x="611560" y="339502"/>
          <a:ext cx="807524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165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6224775"/>
              </p:ext>
            </p:extLst>
          </p:nvPr>
        </p:nvGraphicFramePr>
        <p:xfrm>
          <a:off x="611560" y="195486"/>
          <a:ext cx="8075240" cy="4399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367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9694</TotalTime>
  <Words>5327</Words>
  <Application>Microsoft Office PowerPoint</Application>
  <PresentationFormat>Экран (16:9)</PresentationFormat>
  <Paragraphs>362</Paragraphs>
  <Slides>65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65</vt:i4>
      </vt:variant>
    </vt:vector>
  </HeadingPairs>
  <TitlesOfParts>
    <vt:vector size="68" baseType="lpstr">
      <vt:lpstr>Arial</vt:lpstr>
      <vt:lpstr>Calibri</vt:lpstr>
      <vt:lpstr>4_Тема Office</vt:lpstr>
      <vt:lpstr>   Федеральный закон  от 29 декабря 2012 г. N 273-ФЗ «Об образовании в Российской Федерации»   </vt:lpstr>
      <vt:lpstr>Глава 1. Общие положения</vt:lpstr>
      <vt:lpstr>Презентация PowerPoint</vt:lpstr>
      <vt:lpstr>Презентация PowerPoint</vt:lpstr>
      <vt:lpstr>Презентация PowerPoint</vt:lpstr>
      <vt:lpstr>Статья 5. Право на образование.  Государственные гарантии реализации права на образование в Российской Федерации.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Статья 10.  Структура системы образования</vt:lpstr>
      <vt:lpstr>Статья 11. Федеральные государственные образовательные стандарты и федеральные государственные требования. Образовательные стандарты</vt:lpstr>
      <vt:lpstr>Презентация PowerPoint</vt:lpstr>
      <vt:lpstr>Статья 12. Образовательные программы</vt:lpstr>
      <vt:lpstr>Статья 12. Образовательные программы. 3. К основным образовательным программам относятся: </vt:lpstr>
      <vt:lpstr>Статья 12. Образовательные программы. </vt:lpstr>
      <vt:lpstr>Статья 12. Образовательные программы</vt:lpstr>
      <vt:lpstr>Статья 12. Образовательные программы</vt:lpstr>
      <vt:lpstr>Статья 12. Образовательные программы</vt:lpstr>
      <vt:lpstr>Статья 12. Образовательные программы</vt:lpstr>
      <vt:lpstr>Статья 12. Образовательные программы</vt:lpstr>
      <vt:lpstr>Статья 12. Образовательные программы</vt:lpstr>
      <vt:lpstr>Статья 12. Образовательные программы</vt:lpstr>
      <vt:lpstr>Статья 13. Общие требования к реализации образовательных программ</vt:lpstr>
      <vt:lpstr>Статья 15. Сетевая форма реализации образовательных программ</vt:lpstr>
      <vt:lpstr>Статья 15. Сетевая форма реализации образовательных программ</vt:lpstr>
      <vt:lpstr>Статья 17. Формы получения образования и формы обучения</vt:lpstr>
      <vt:lpstr>Статья 21. Образовательная деятельность</vt:lpstr>
      <vt:lpstr>Статья 23. Типы образовательных организаций</vt:lpstr>
      <vt:lpstr>Статья 23. Типы образовательных организаций</vt:lpstr>
      <vt:lpstr>Статья 25. Устав образовательной организации</vt:lpstr>
      <vt:lpstr>Статья 26.  Управление образовательной организацией</vt:lpstr>
      <vt:lpstr>Статья 28. Компетенция, права, обязанности и ответственность образовательной организации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Статья 33. Обучающиеся</vt:lpstr>
      <vt:lpstr>  Статья 34. Основные права обучающихся и меры их социальной поддержки и стимулирования </vt:lpstr>
      <vt:lpstr>  Статья 34. Основные права обучающихся и меры их социальной поддержки и стимулирования </vt:lpstr>
      <vt:lpstr>  Статья 34. Основные права обучающихся и меры их социальной поддержки и стимулирования </vt:lpstr>
      <vt:lpstr>Презентация PowerPoint</vt:lpstr>
      <vt:lpstr>Презентация PowerPoint</vt:lpstr>
      <vt:lpstr>Презентация PowerPoint</vt:lpstr>
      <vt:lpstr> Статья 43.  Обязанности и ответственность обучающихся </vt:lpstr>
      <vt:lpstr>Презентация PowerPoint</vt:lpstr>
      <vt:lpstr>Презентация PowerPoint</vt:lpstr>
      <vt:lpstr>Презентация PowerPoint</vt:lpstr>
      <vt:lpstr> Статья 44. Права, обязанности и ответственность в сфере образования родителей (законных представителей) несовершеннолетних обучающихся </vt:lpstr>
      <vt:lpstr> Статья 44. Права, обязанности и ответственность в сфере образования родителей (законных представителей) несовершеннолетних обучающихся </vt:lpstr>
      <vt:lpstr>Презентация PowerPoint</vt:lpstr>
      <vt:lpstr> Статья 48. Обязанности и ответственность педагогических работников </vt:lpstr>
      <vt:lpstr>Статья 48. Обязанности и ответственность педагогических работников </vt:lpstr>
      <vt:lpstr>Презентация PowerPoint</vt:lpstr>
      <vt:lpstr>Статья 58. Промежуточная аттестация обучающихся</vt:lpstr>
      <vt:lpstr>Статья 59. Итоговая аттестация </vt:lpstr>
      <vt:lpstr>Статья 59. Итоговая аттестация </vt:lpstr>
      <vt:lpstr> Статья 60. Документы об образовании и (или) о квалификации. Документы об обучении </vt:lpstr>
      <vt:lpstr>Презентация PowerPoint</vt:lpstr>
      <vt:lpstr>Статья 66. Начальное общее, основное общее и среднее общее образование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Богданова Елена</cp:lastModifiedBy>
  <cp:revision>935</cp:revision>
  <cp:lastPrinted>2022-01-17T13:32:25Z</cp:lastPrinted>
  <dcterms:created xsi:type="dcterms:W3CDTF">2015-10-13T08:15:21Z</dcterms:created>
  <dcterms:modified xsi:type="dcterms:W3CDTF">2024-03-05T10:04:34Z</dcterms:modified>
</cp:coreProperties>
</file>